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573" r:id="rId2"/>
    <p:sldId id="574" r:id="rId3"/>
    <p:sldId id="575" r:id="rId4"/>
    <p:sldId id="576" r:id="rId5"/>
    <p:sldId id="558" r:id="rId6"/>
    <p:sldId id="562" r:id="rId7"/>
    <p:sldId id="577" r:id="rId8"/>
    <p:sldId id="578" r:id="rId9"/>
    <p:sldId id="579" r:id="rId10"/>
    <p:sldId id="580" r:id="rId11"/>
    <p:sldId id="581" r:id="rId12"/>
    <p:sldId id="582" r:id="rId13"/>
    <p:sldId id="583" r:id="rId14"/>
    <p:sldId id="572" r:id="rId15"/>
    <p:sldId id="584" r:id="rId16"/>
    <p:sldId id="563" r:id="rId17"/>
    <p:sldId id="571" r:id="rId18"/>
    <p:sldId id="58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09" autoAdjust="0"/>
    <p:restoredTop sz="89239" autoAdjust="0"/>
  </p:normalViewPr>
  <p:slideViewPr>
    <p:cSldViewPr snapToGrid="0" snapToObjects="1">
      <p:cViewPr varScale="1">
        <p:scale>
          <a:sx n="135" d="100"/>
          <a:sy n="135" d="100"/>
        </p:scale>
        <p:origin x="624" y="11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54" d="100"/>
          <a:sy n="154" d="100"/>
        </p:scale>
        <p:origin x="-167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DB6A8-5E21-4A21-8CB5-EB403DF57594}" type="doc">
      <dgm:prSet loTypeId="urn:microsoft.com/office/officeart/2005/8/layout/process2" loCatId="process" qsTypeId="urn:microsoft.com/office/officeart/2005/8/quickstyle/simple3" qsCatId="simple" csTypeId="urn:microsoft.com/office/officeart/2005/8/colors/colorful3" csCatId="colorful" phldr="1"/>
      <dgm:spPr/>
      <dgm:t>
        <a:bodyPr/>
        <a:lstStyle/>
        <a:p>
          <a:endParaRPr lang="en-US"/>
        </a:p>
      </dgm:t>
    </dgm:pt>
    <dgm:pt modelId="{A4416432-5F82-4A3E-B511-690F8EAA79B1}">
      <dgm:prSet phldrT="[Text]" custT="1"/>
      <dgm:spPr/>
      <dgm:t>
        <a:bodyPr/>
        <a:lstStyle/>
        <a:p>
          <a:r>
            <a:rPr lang="en-US" sz="2000" dirty="0"/>
            <a:t>1. Farmers</a:t>
          </a:r>
        </a:p>
      </dgm:t>
    </dgm:pt>
    <dgm:pt modelId="{99EA82EC-20DA-4E52-BD13-8A28972A2CFE}" type="parTrans" cxnId="{76286C4F-12DF-4EAF-88D6-63A7ECD7CBAE}">
      <dgm:prSet/>
      <dgm:spPr/>
      <dgm:t>
        <a:bodyPr/>
        <a:lstStyle/>
        <a:p>
          <a:endParaRPr lang="en-US"/>
        </a:p>
      </dgm:t>
    </dgm:pt>
    <dgm:pt modelId="{BD74AA15-6F0A-47B2-9020-C3A9E3B7DD2C}" type="sibTrans" cxnId="{76286C4F-12DF-4EAF-88D6-63A7ECD7CBAE}">
      <dgm:prSet/>
      <dgm:spPr/>
      <dgm:t>
        <a:bodyPr/>
        <a:lstStyle/>
        <a:p>
          <a:endParaRPr lang="en-US"/>
        </a:p>
      </dgm:t>
    </dgm:pt>
    <dgm:pt modelId="{6D07B9BA-8410-4483-A5C3-CB415E6023A8}">
      <dgm:prSet phldrT="[Text]" custT="1"/>
      <dgm:spPr/>
      <dgm:t>
        <a:bodyPr/>
        <a:lstStyle/>
        <a:p>
          <a:r>
            <a:rPr lang="en-US" sz="2000" dirty="0"/>
            <a:t>2. Producer</a:t>
          </a:r>
        </a:p>
      </dgm:t>
    </dgm:pt>
    <dgm:pt modelId="{9B6E6692-B1E8-4750-B60E-BEA66FC13D64}" type="parTrans" cxnId="{6214E89B-C9C5-4689-B187-C1BDF750ED74}">
      <dgm:prSet/>
      <dgm:spPr/>
      <dgm:t>
        <a:bodyPr/>
        <a:lstStyle/>
        <a:p>
          <a:endParaRPr lang="en-US"/>
        </a:p>
      </dgm:t>
    </dgm:pt>
    <dgm:pt modelId="{7D7DEAA0-366D-4C6A-B1DC-5FC4468DA3AD}" type="sibTrans" cxnId="{6214E89B-C9C5-4689-B187-C1BDF750ED74}">
      <dgm:prSet/>
      <dgm:spPr/>
      <dgm:t>
        <a:bodyPr/>
        <a:lstStyle/>
        <a:p>
          <a:endParaRPr lang="en-US"/>
        </a:p>
      </dgm:t>
    </dgm:pt>
    <dgm:pt modelId="{FA7D6F9B-2946-436D-88EA-1E2F6EC8E42F}">
      <dgm:prSet phldrT="[Text]" custT="1"/>
      <dgm:spPr/>
      <dgm:t>
        <a:bodyPr/>
        <a:lstStyle/>
        <a:p>
          <a:r>
            <a:rPr lang="en-US" sz="2000" dirty="0"/>
            <a:t>4. Restaurants</a:t>
          </a:r>
        </a:p>
      </dgm:t>
    </dgm:pt>
    <dgm:pt modelId="{8F19FEB8-1CE2-4691-938E-1451C1449782}" type="parTrans" cxnId="{CD452110-1D78-49EC-9646-B93A4BE90CAC}">
      <dgm:prSet/>
      <dgm:spPr/>
      <dgm:t>
        <a:bodyPr/>
        <a:lstStyle/>
        <a:p>
          <a:endParaRPr lang="en-US"/>
        </a:p>
      </dgm:t>
    </dgm:pt>
    <dgm:pt modelId="{365B615F-C777-4050-AD3E-1C18AD39A8A8}" type="sibTrans" cxnId="{CD452110-1D78-49EC-9646-B93A4BE90CAC}">
      <dgm:prSet/>
      <dgm:spPr/>
      <dgm:t>
        <a:bodyPr/>
        <a:lstStyle/>
        <a:p>
          <a:endParaRPr lang="en-US"/>
        </a:p>
      </dgm:t>
    </dgm:pt>
    <dgm:pt modelId="{12B2E239-F251-407C-9F12-4A89605CAF7F}">
      <dgm:prSet phldrT="[Text]" custT="1"/>
      <dgm:spPr/>
      <dgm:t>
        <a:bodyPr/>
        <a:lstStyle/>
        <a:p>
          <a:r>
            <a:rPr lang="en-US" sz="2000" dirty="0"/>
            <a:t>5. Consumers</a:t>
          </a:r>
        </a:p>
      </dgm:t>
    </dgm:pt>
    <dgm:pt modelId="{0B24B2F3-3545-4D8F-8F7F-FC828C8A8A60}" type="parTrans" cxnId="{67331FF0-EEBA-469B-A5B1-ED2901A828C7}">
      <dgm:prSet/>
      <dgm:spPr/>
      <dgm:t>
        <a:bodyPr/>
        <a:lstStyle/>
        <a:p>
          <a:endParaRPr lang="en-US"/>
        </a:p>
      </dgm:t>
    </dgm:pt>
    <dgm:pt modelId="{6F0C1EBF-2208-42FD-9350-8CA7E6E54404}" type="sibTrans" cxnId="{67331FF0-EEBA-469B-A5B1-ED2901A828C7}">
      <dgm:prSet/>
      <dgm:spPr/>
      <dgm:t>
        <a:bodyPr/>
        <a:lstStyle/>
        <a:p>
          <a:endParaRPr lang="en-US"/>
        </a:p>
      </dgm:t>
    </dgm:pt>
    <dgm:pt modelId="{5AF81D97-1382-4204-9EDD-099F2563EDFA}">
      <dgm:prSet phldrT="[Text]" custT="1"/>
      <dgm:spPr/>
      <dgm:t>
        <a:bodyPr/>
        <a:lstStyle/>
        <a:p>
          <a:r>
            <a:rPr lang="en-US" sz="2000" dirty="0"/>
            <a:t>3. Logistics</a:t>
          </a:r>
        </a:p>
      </dgm:t>
    </dgm:pt>
    <dgm:pt modelId="{D7165E89-FEA4-44F1-9D2F-68F76CD64154}" type="sibTrans" cxnId="{33C3D28F-6D7C-4AF9-B746-1B8C282911E3}">
      <dgm:prSet/>
      <dgm:spPr/>
      <dgm:t>
        <a:bodyPr/>
        <a:lstStyle/>
        <a:p>
          <a:endParaRPr lang="en-US"/>
        </a:p>
      </dgm:t>
    </dgm:pt>
    <dgm:pt modelId="{57E40D42-B419-4ADA-BED8-29C61ADA57DA}" type="parTrans" cxnId="{33C3D28F-6D7C-4AF9-B746-1B8C282911E3}">
      <dgm:prSet/>
      <dgm:spPr/>
      <dgm:t>
        <a:bodyPr/>
        <a:lstStyle/>
        <a:p>
          <a:endParaRPr lang="en-US"/>
        </a:p>
      </dgm:t>
    </dgm:pt>
    <dgm:pt modelId="{0BE009A5-9575-4CC3-9E0C-EE1FD1534708}" type="pres">
      <dgm:prSet presAssocID="{A29DB6A8-5E21-4A21-8CB5-EB403DF57594}" presName="linearFlow" presStyleCnt="0">
        <dgm:presLayoutVars>
          <dgm:resizeHandles val="exact"/>
        </dgm:presLayoutVars>
      </dgm:prSet>
      <dgm:spPr/>
    </dgm:pt>
    <dgm:pt modelId="{83FD6D9A-449D-4C56-9C05-7C6E4EBD8E70}" type="pres">
      <dgm:prSet presAssocID="{A4416432-5F82-4A3E-B511-690F8EAA79B1}" presName="node" presStyleLbl="node1" presStyleIdx="0" presStyleCnt="5" custScaleX="164016">
        <dgm:presLayoutVars>
          <dgm:bulletEnabled val="1"/>
        </dgm:presLayoutVars>
      </dgm:prSet>
      <dgm:spPr/>
    </dgm:pt>
    <dgm:pt modelId="{03262056-F0D5-4B71-813D-12DFD2D8A7E6}" type="pres">
      <dgm:prSet presAssocID="{BD74AA15-6F0A-47B2-9020-C3A9E3B7DD2C}" presName="sibTrans" presStyleLbl="sibTrans2D1" presStyleIdx="0" presStyleCnt="4"/>
      <dgm:spPr/>
    </dgm:pt>
    <dgm:pt modelId="{24BF8588-3BB8-45BF-AEA4-D08FA6EA5BC8}" type="pres">
      <dgm:prSet presAssocID="{BD74AA15-6F0A-47B2-9020-C3A9E3B7DD2C}" presName="connectorText" presStyleLbl="sibTrans2D1" presStyleIdx="0" presStyleCnt="4"/>
      <dgm:spPr/>
    </dgm:pt>
    <dgm:pt modelId="{4ED8DAA2-BB43-421B-9885-7D81E745662D}" type="pres">
      <dgm:prSet presAssocID="{6D07B9BA-8410-4483-A5C3-CB415E6023A8}" presName="node" presStyleLbl="node1" presStyleIdx="1" presStyleCnt="5" custScaleX="164016">
        <dgm:presLayoutVars>
          <dgm:bulletEnabled val="1"/>
        </dgm:presLayoutVars>
      </dgm:prSet>
      <dgm:spPr/>
    </dgm:pt>
    <dgm:pt modelId="{5125AE26-F029-41A3-A63B-714F72D9C713}" type="pres">
      <dgm:prSet presAssocID="{7D7DEAA0-366D-4C6A-B1DC-5FC4468DA3AD}" presName="sibTrans" presStyleLbl="sibTrans2D1" presStyleIdx="1" presStyleCnt="4"/>
      <dgm:spPr/>
    </dgm:pt>
    <dgm:pt modelId="{263C5F53-F0DE-4007-A311-E0A09B11D175}" type="pres">
      <dgm:prSet presAssocID="{7D7DEAA0-366D-4C6A-B1DC-5FC4468DA3AD}" presName="connectorText" presStyleLbl="sibTrans2D1" presStyleIdx="1" presStyleCnt="4"/>
      <dgm:spPr/>
    </dgm:pt>
    <dgm:pt modelId="{140EC42C-1D4E-4E6A-87D0-EB9DC5B7D550}" type="pres">
      <dgm:prSet presAssocID="{5AF81D97-1382-4204-9EDD-099F2563EDFA}" presName="node" presStyleLbl="node1" presStyleIdx="2" presStyleCnt="5" custScaleX="164016">
        <dgm:presLayoutVars>
          <dgm:bulletEnabled val="1"/>
        </dgm:presLayoutVars>
      </dgm:prSet>
      <dgm:spPr/>
    </dgm:pt>
    <dgm:pt modelId="{935E2BD3-92C3-4875-BBD2-20F541505A1D}" type="pres">
      <dgm:prSet presAssocID="{D7165E89-FEA4-44F1-9D2F-68F76CD64154}" presName="sibTrans" presStyleLbl="sibTrans2D1" presStyleIdx="2" presStyleCnt="4"/>
      <dgm:spPr/>
    </dgm:pt>
    <dgm:pt modelId="{6FD1C442-5480-49C6-813D-EACCB4FA75A1}" type="pres">
      <dgm:prSet presAssocID="{D7165E89-FEA4-44F1-9D2F-68F76CD64154}" presName="connectorText" presStyleLbl="sibTrans2D1" presStyleIdx="2" presStyleCnt="4"/>
      <dgm:spPr/>
    </dgm:pt>
    <dgm:pt modelId="{909FC738-ACE0-484F-9EE8-20AE2A5AD8A9}" type="pres">
      <dgm:prSet presAssocID="{FA7D6F9B-2946-436D-88EA-1E2F6EC8E42F}" presName="node" presStyleLbl="node1" presStyleIdx="3" presStyleCnt="5" custScaleX="164016">
        <dgm:presLayoutVars>
          <dgm:bulletEnabled val="1"/>
        </dgm:presLayoutVars>
      </dgm:prSet>
      <dgm:spPr/>
    </dgm:pt>
    <dgm:pt modelId="{3F8DCE9A-0491-40B0-BC62-03A9291AA342}" type="pres">
      <dgm:prSet presAssocID="{365B615F-C777-4050-AD3E-1C18AD39A8A8}" presName="sibTrans" presStyleLbl="sibTrans2D1" presStyleIdx="3" presStyleCnt="4"/>
      <dgm:spPr/>
    </dgm:pt>
    <dgm:pt modelId="{715F497E-2670-4DBC-BA3B-5A7B71C6A3F2}" type="pres">
      <dgm:prSet presAssocID="{365B615F-C777-4050-AD3E-1C18AD39A8A8}" presName="connectorText" presStyleLbl="sibTrans2D1" presStyleIdx="3" presStyleCnt="4"/>
      <dgm:spPr/>
    </dgm:pt>
    <dgm:pt modelId="{F8346340-6196-4A76-A679-47A8B5B8B647}" type="pres">
      <dgm:prSet presAssocID="{12B2E239-F251-407C-9F12-4A89605CAF7F}" presName="node" presStyleLbl="node1" presStyleIdx="4" presStyleCnt="5" custScaleX="164016">
        <dgm:presLayoutVars>
          <dgm:bulletEnabled val="1"/>
        </dgm:presLayoutVars>
      </dgm:prSet>
      <dgm:spPr/>
    </dgm:pt>
  </dgm:ptLst>
  <dgm:cxnLst>
    <dgm:cxn modelId="{CD452110-1D78-49EC-9646-B93A4BE90CAC}" srcId="{A29DB6A8-5E21-4A21-8CB5-EB403DF57594}" destId="{FA7D6F9B-2946-436D-88EA-1E2F6EC8E42F}" srcOrd="3" destOrd="0" parTransId="{8F19FEB8-1CE2-4691-938E-1451C1449782}" sibTransId="{365B615F-C777-4050-AD3E-1C18AD39A8A8}"/>
    <dgm:cxn modelId="{808F6E19-8633-41B3-B2A2-53C944BD583B}" type="presOf" srcId="{A29DB6A8-5E21-4A21-8CB5-EB403DF57594}" destId="{0BE009A5-9575-4CC3-9E0C-EE1FD1534708}" srcOrd="0" destOrd="0" presId="urn:microsoft.com/office/officeart/2005/8/layout/process2"/>
    <dgm:cxn modelId="{01B9871C-38E4-40CC-820E-BFF6320C3C28}" type="presOf" srcId="{365B615F-C777-4050-AD3E-1C18AD39A8A8}" destId="{715F497E-2670-4DBC-BA3B-5A7B71C6A3F2}" srcOrd="1" destOrd="0" presId="urn:microsoft.com/office/officeart/2005/8/layout/process2"/>
    <dgm:cxn modelId="{A3A3AF21-F8A7-4A9D-8EB9-E15A2D20AC6E}" type="presOf" srcId="{BD74AA15-6F0A-47B2-9020-C3A9E3B7DD2C}" destId="{24BF8588-3BB8-45BF-AEA4-D08FA6EA5BC8}" srcOrd="1" destOrd="0" presId="urn:microsoft.com/office/officeart/2005/8/layout/process2"/>
    <dgm:cxn modelId="{24EFAB37-BBAB-4199-83F8-E772AA8B2EE5}" type="presOf" srcId="{365B615F-C777-4050-AD3E-1C18AD39A8A8}" destId="{3F8DCE9A-0491-40B0-BC62-03A9291AA342}" srcOrd="0" destOrd="0" presId="urn:microsoft.com/office/officeart/2005/8/layout/process2"/>
    <dgm:cxn modelId="{76286C4F-12DF-4EAF-88D6-63A7ECD7CBAE}" srcId="{A29DB6A8-5E21-4A21-8CB5-EB403DF57594}" destId="{A4416432-5F82-4A3E-B511-690F8EAA79B1}" srcOrd="0" destOrd="0" parTransId="{99EA82EC-20DA-4E52-BD13-8A28972A2CFE}" sibTransId="{BD74AA15-6F0A-47B2-9020-C3A9E3B7DD2C}"/>
    <dgm:cxn modelId="{C44F3E55-B3DF-439C-92C0-01B10A193DDD}" type="presOf" srcId="{A4416432-5F82-4A3E-B511-690F8EAA79B1}" destId="{83FD6D9A-449D-4C56-9C05-7C6E4EBD8E70}" srcOrd="0" destOrd="0" presId="urn:microsoft.com/office/officeart/2005/8/layout/process2"/>
    <dgm:cxn modelId="{219BFD57-6C53-470B-B189-E8268D5116CE}" type="presOf" srcId="{BD74AA15-6F0A-47B2-9020-C3A9E3B7DD2C}" destId="{03262056-F0D5-4B71-813D-12DFD2D8A7E6}" srcOrd="0" destOrd="0" presId="urn:microsoft.com/office/officeart/2005/8/layout/process2"/>
    <dgm:cxn modelId="{7B4B1F83-299F-4597-B273-5504B4A31165}" type="presOf" srcId="{12B2E239-F251-407C-9F12-4A89605CAF7F}" destId="{F8346340-6196-4A76-A679-47A8B5B8B647}" srcOrd="0" destOrd="0" presId="urn:microsoft.com/office/officeart/2005/8/layout/process2"/>
    <dgm:cxn modelId="{B4F99B89-FA6B-4229-ADCF-86A36939B2C1}" type="presOf" srcId="{7D7DEAA0-366D-4C6A-B1DC-5FC4468DA3AD}" destId="{263C5F53-F0DE-4007-A311-E0A09B11D175}" srcOrd="1" destOrd="0" presId="urn:microsoft.com/office/officeart/2005/8/layout/process2"/>
    <dgm:cxn modelId="{33C3D28F-6D7C-4AF9-B746-1B8C282911E3}" srcId="{A29DB6A8-5E21-4A21-8CB5-EB403DF57594}" destId="{5AF81D97-1382-4204-9EDD-099F2563EDFA}" srcOrd="2" destOrd="0" parTransId="{57E40D42-B419-4ADA-BED8-29C61ADA57DA}" sibTransId="{D7165E89-FEA4-44F1-9D2F-68F76CD64154}"/>
    <dgm:cxn modelId="{722ADC94-1801-495C-9BCF-968A28DF2B7C}" type="presOf" srcId="{FA7D6F9B-2946-436D-88EA-1E2F6EC8E42F}" destId="{909FC738-ACE0-484F-9EE8-20AE2A5AD8A9}" srcOrd="0" destOrd="0" presId="urn:microsoft.com/office/officeart/2005/8/layout/process2"/>
    <dgm:cxn modelId="{6214E89B-C9C5-4689-B187-C1BDF750ED74}" srcId="{A29DB6A8-5E21-4A21-8CB5-EB403DF57594}" destId="{6D07B9BA-8410-4483-A5C3-CB415E6023A8}" srcOrd="1" destOrd="0" parTransId="{9B6E6692-B1E8-4750-B60E-BEA66FC13D64}" sibTransId="{7D7DEAA0-366D-4C6A-B1DC-5FC4468DA3AD}"/>
    <dgm:cxn modelId="{0758FB9F-559C-4318-9A35-4B912268F84D}" type="presOf" srcId="{D7165E89-FEA4-44F1-9D2F-68F76CD64154}" destId="{935E2BD3-92C3-4875-BBD2-20F541505A1D}" srcOrd="0" destOrd="0" presId="urn:microsoft.com/office/officeart/2005/8/layout/process2"/>
    <dgm:cxn modelId="{956373AE-CCC2-4096-BC4D-D9570B1AC2E8}" type="presOf" srcId="{7D7DEAA0-366D-4C6A-B1DC-5FC4468DA3AD}" destId="{5125AE26-F029-41A3-A63B-714F72D9C713}" srcOrd="0" destOrd="0" presId="urn:microsoft.com/office/officeart/2005/8/layout/process2"/>
    <dgm:cxn modelId="{1B2BABCA-E879-4F1A-9F73-32844CA8D434}" type="presOf" srcId="{D7165E89-FEA4-44F1-9D2F-68F76CD64154}" destId="{6FD1C442-5480-49C6-813D-EACCB4FA75A1}" srcOrd="1" destOrd="0" presId="urn:microsoft.com/office/officeart/2005/8/layout/process2"/>
    <dgm:cxn modelId="{D3576AD3-178E-4511-A621-43354868D081}" type="presOf" srcId="{5AF81D97-1382-4204-9EDD-099F2563EDFA}" destId="{140EC42C-1D4E-4E6A-87D0-EB9DC5B7D550}" srcOrd="0" destOrd="0" presId="urn:microsoft.com/office/officeart/2005/8/layout/process2"/>
    <dgm:cxn modelId="{D3E8C5DF-F3A0-442F-A2A5-82E029471DE1}" type="presOf" srcId="{6D07B9BA-8410-4483-A5C3-CB415E6023A8}" destId="{4ED8DAA2-BB43-421B-9885-7D81E745662D}" srcOrd="0" destOrd="0" presId="urn:microsoft.com/office/officeart/2005/8/layout/process2"/>
    <dgm:cxn modelId="{67331FF0-EEBA-469B-A5B1-ED2901A828C7}" srcId="{A29DB6A8-5E21-4A21-8CB5-EB403DF57594}" destId="{12B2E239-F251-407C-9F12-4A89605CAF7F}" srcOrd="4" destOrd="0" parTransId="{0B24B2F3-3545-4D8F-8F7F-FC828C8A8A60}" sibTransId="{6F0C1EBF-2208-42FD-9350-8CA7E6E54404}"/>
    <dgm:cxn modelId="{E8AC3282-CC4C-4797-B1CC-AD99AFFC5EC0}" type="presParOf" srcId="{0BE009A5-9575-4CC3-9E0C-EE1FD1534708}" destId="{83FD6D9A-449D-4C56-9C05-7C6E4EBD8E70}" srcOrd="0" destOrd="0" presId="urn:microsoft.com/office/officeart/2005/8/layout/process2"/>
    <dgm:cxn modelId="{483D84D1-E811-41BC-9EF0-995D0C3E17D6}" type="presParOf" srcId="{0BE009A5-9575-4CC3-9E0C-EE1FD1534708}" destId="{03262056-F0D5-4B71-813D-12DFD2D8A7E6}" srcOrd="1" destOrd="0" presId="urn:microsoft.com/office/officeart/2005/8/layout/process2"/>
    <dgm:cxn modelId="{6873E57C-267A-4339-A65C-E7209D39AF6E}" type="presParOf" srcId="{03262056-F0D5-4B71-813D-12DFD2D8A7E6}" destId="{24BF8588-3BB8-45BF-AEA4-D08FA6EA5BC8}" srcOrd="0" destOrd="0" presId="urn:microsoft.com/office/officeart/2005/8/layout/process2"/>
    <dgm:cxn modelId="{07E4D7F6-E22F-4964-92D9-8F6305B711C5}" type="presParOf" srcId="{0BE009A5-9575-4CC3-9E0C-EE1FD1534708}" destId="{4ED8DAA2-BB43-421B-9885-7D81E745662D}" srcOrd="2" destOrd="0" presId="urn:microsoft.com/office/officeart/2005/8/layout/process2"/>
    <dgm:cxn modelId="{C5F4FF06-657A-4957-85AA-070CC9E7B3F2}" type="presParOf" srcId="{0BE009A5-9575-4CC3-9E0C-EE1FD1534708}" destId="{5125AE26-F029-41A3-A63B-714F72D9C713}" srcOrd="3" destOrd="0" presId="urn:microsoft.com/office/officeart/2005/8/layout/process2"/>
    <dgm:cxn modelId="{D07CD180-8251-4954-A92D-06B9E06879AE}" type="presParOf" srcId="{5125AE26-F029-41A3-A63B-714F72D9C713}" destId="{263C5F53-F0DE-4007-A311-E0A09B11D175}" srcOrd="0" destOrd="0" presId="urn:microsoft.com/office/officeart/2005/8/layout/process2"/>
    <dgm:cxn modelId="{B246A68C-6770-4BF6-BDDB-9208BEC2F332}" type="presParOf" srcId="{0BE009A5-9575-4CC3-9E0C-EE1FD1534708}" destId="{140EC42C-1D4E-4E6A-87D0-EB9DC5B7D550}" srcOrd="4" destOrd="0" presId="urn:microsoft.com/office/officeart/2005/8/layout/process2"/>
    <dgm:cxn modelId="{2F7B9267-0E8B-4DD8-8D2B-74FC539BB2A5}" type="presParOf" srcId="{0BE009A5-9575-4CC3-9E0C-EE1FD1534708}" destId="{935E2BD3-92C3-4875-BBD2-20F541505A1D}" srcOrd="5" destOrd="0" presId="urn:microsoft.com/office/officeart/2005/8/layout/process2"/>
    <dgm:cxn modelId="{2C9D24AE-2B84-4A0B-A0AF-A7D57F553D14}" type="presParOf" srcId="{935E2BD3-92C3-4875-BBD2-20F541505A1D}" destId="{6FD1C442-5480-49C6-813D-EACCB4FA75A1}" srcOrd="0" destOrd="0" presId="urn:microsoft.com/office/officeart/2005/8/layout/process2"/>
    <dgm:cxn modelId="{849EC76B-F548-47A4-A813-9393507F4362}" type="presParOf" srcId="{0BE009A5-9575-4CC3-9E0C-EE1FD1534708}" destId="{909FC738-ACE0-484F-9EE8-20AE2A5AD8A9}" srcOrd="6" destOrd="0" presId="urn:microsoft.com/office/officeart/2005/8/layout/process2"/>
    <dgm:cxn modelId="{59B0D108-C1A1-4F2F-9098-10DFA1E9DB84}" type="presParOf" srcId="{0BE009A5-9575-4CC3-9E0C-EE1FD1534708}" destId="{3F8DCE9A-0491-40B0-BC62-03A9291AA342}" srcOrd="7" destOrd="0" presId="urn:microsoft.com/office/officeart/2005/8/layout/process2"/>
    <dgm:cxn modelId="{F946674E-E41D-4CAD-AD2F-FDEE11550281}" type="presParOf" srcId="{3F8DCE9A-0491-40B0-BC62-03A9291AA342}" destId="{715F497E-2670-4DBC-BA3B-5A7B71C6A3F2}" srcOrd="0" destOrd="0" presId="urn:microsoft.com/office/officeart/2005/8/layout/process2"/>
    <dgm:cxn modelId="{6EA46973-AA15-439E-88FB-CDD564055CA9}" type="presParOf" srcId="{0BE009A5-9575-4CC3-9E0C-EE1FD1534708}" destId="{F8346340-6196-4A76-A679-47A8B5B8B64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9DB6A8-5E21-4A21-8CB5-EB403DF57594}" type="doc">
      <dgm:prSet loTypeId="urn:microsoft.com/office/officeart/2005/8/layout/process2" loCatId="process" qsTypeId="urn:microsoft.com/office/officeart/2005/8/quickstyle/simple3" qsCatId="simple" csTypeId="urn:microsoft.com/office/officeart/2005/8/colors/colorful3" csCatId="colorful" phldr="1"/>
      <dgm:spPr/>
      <dgm:t>
        <a:bodyPr/>
        <a:lstStyle/>
        <a:p>
          <a:endParaRPr lang="en-US"/>
        </a:p>
      </dgm:t>
    </dgm:pt>
    <dgm:pt modelId="{A4416432-5F82-4A3E-B511-690F8EAA79B1}">
      <dgm:prSet phldrT="[Text]" custT="1"/>
      <dgm:spPr/>
      <dgm:t>
        <a:bodyPr/>
        <a:lstStyle/>
        <a:p>
          <a:r>
            <a:rPr lang="en-US" sz="2000" dirty="0"/>
            <a:t>1. Farmers</a:t>
          </a:r>
        </a:p>
      </dgm:t>
    </dgm:pt>
    <dgm:pt modelId="{99EA82EC-20DA-4E52-BD13-8A28972A2CFE}" type="parTrans" cxnId="{76286C4F-12DF-4EAF-88D6-63A7ECD7CBAE}">
      <dgm:prSet/>
      <dgm:spPr/>
      <dgm:t>
        <a:bodyPr/>
        <a:lstStyle/>
        <a:p>
          <a:endParaRPr lang="en-US"/>
        </a:p>
      </dgm:t>
    </dgm:pt>
    <dgm:pt modelId="{BD74AA15-6F0A-47B2-9020-C3A9E3B7DD2C}" type="sibTrans" cxnId="{76286C4F-12DF-4EAF-88D6-63A7ECD7CBAE}">
      <dgm:prSet/>
      <dgm:spPr/>
      <dgm:t>
        <a:bodyPr/>
        <a:lstStyle/>
        <a:p>
          <a:endParaRPr lang="en-US"/>
        </a:p>
      </dgm:t>
    </dgm:pt>
    <dgm:pt modelId="{6D07B9BA-8410-4483-A5C3-CB415E6023A8}">
      <dgm:prSet phldrT="[Text]" custT="1"/>
      <dgm:spPr/>
      <dgm:t>
        <a:bodyPr/>
        <a:lstStyle/>
        <a:p>
          <a:r>
            <a:rPr lang="en-US" sz="2000" dirty="0"/>
            <a:t>2. Producer</a:t>
          </a:r>
        </a:p>
      </dgm:t>
    </dgm:pt>
    <dgm:pt modelId="{9B6E6692-B1E8-4750-B60E-BEA66FC13D64}" type="parTrans" cxnId="{6214E89B-C9C5-4689-B187-C1BDF750ED74}">
      <dgm:prSet/>
      <dgm:spPr/>
      <dgm:t>
        <a:bodyPr/>
        <a:lstStyle/>
        <a:p>
          <a:endParaRPr lang="en-US"/>
        </a:p>
      </dgm:t>
    </dgm:pt>
    <dgm:pt modelId="{7D7DEAA0-366D-4C6A-B1DC-5FC4468DA3AD}" type="sibTrans" cxnId="{6214E89B-C9C5-4689-B187-C1BDF750ED74}">
      <dgm:prSet/>
      <dgm:spPr/>
      <dgm:t>
        <a:bodyPr/>
        <a:lstStyle/>
        <a:p>
          <a:endParaRPr lang="en-US"/>
        </a:p>
      </dgm:t>
    </dgm:pt>
    <dgm:pt modelId="{FA7D6F9B-2946-436D-88EA-1E2F6EC8E42F}">
      <dgm:prSet phldrT="[Text]" custT="1"/>
      <dgm:spPr/>
      <dgm:t>
        <a:bodyPr/>
        <a:lstStyle/>
        <a:p>
          <a:r>
            <a:rPr lang="en-US" sz="2000" dirty="0"/>
            <a:t>4. Restaurants</a:t>
          </a:r>
        </a:p>
      </dgm:t>
    </dgm:pt>
    <dgm:pt modelId="{8F19FEB8-1CE2-4691-938E-1451C1449782}" type="parTrans" cxnId="{CD452110-1D78-49EC-9646-B93A4BE90CAC}">
      <dgm:prSet/>
      <dgm:spPr/>
      <dgm:t>
        <a:bodyPr/>
        <a:lstStyle/>
        <a:p>
          <a:endParaRPr lang="en-US"/>
        </a:p>
      </dgm:t>
    </dgm:pt>
    <dgm:pt modelId="{365B615F-C777-4050-AD3E-1C18AD39A8A8}" type="sibTrans" cxnId="{CD452110-1D78-49EC-9646-B93A4BE90CAC}">
      <dgm:prSet/>
      <dgm:spPr/>
      <dgm:t>
        <a:bodyPr/>
        <a:lstStyle/>
        <a:p>
          <a:endParaRPr lang="en-US"/>
        </a:p>
      </dgm:t>
    </dgm:pt>
    <dgm:pt modelId="{12B2E239-F251-407C-9F12-4A89605CAF7F}">
      <dgm:prSet phldrT="[Text]" custT="1"/>
      <dgm:spPr/>
      <dgm:t>
        <a:bodyPr/>
        <a:lstStyle/>
        <a:p>
          <a:r>
            <a:rPr lang="en-US" sz="2000" dirty="0"/>
            <a:t>5. Consumers</a:t>
          </a:r>
        </a:p>
      </dgm:t>
    </dgm:pt>
    <dgm:pt modelId="{0B24B2F3-3545-4D8F-8F7F-FC828C8A8A60}" type="parTrans" cxnId="{67331FF0-EEBA-469B-A5B1-ED2901A828C7}">
      <dgm:prSet/>
      <dgm:spPr/>
      <dgm:t>
        <a:bodyPr/>
        <a:lstStyle/>
        <a:p>
          <a:endParaRPr lang="en-US"/>
        </a:p>
      </dgm:t>
    </dgm:pt>
    <dgm:pt modelId="{6F0C1EBF-2208-42FD-9350-8CA7E6E54404}" type="sibTrans" cxnId="{67331FF0-EEBA-469B-A5B1-ED2901A828C7}">
      <dgm:prSet/>
      <dgm:spPr/>
      <dgm:t>
        <a:bodyPr/>
        <a:lstStyle/>
        <a:p>
          <a:endParaRPr lang="en-US"/>
        </a:p>
      </dgm:t>
    </dgm:pt>
    <dgm:pt modelId="{5AF81D97-1382-4204-9EDD-099F2563EDFA}">
      <dgm:prSet phldrT="[Text]" custT="1"/>
      <dgm:spPr/>
      <dgm:t>
        <a:bodyPr/>
        <a:lstStyle/>
        <a:p>
          <a:r>
            <a:rPr lang="en-US" sz="2000" dirty="0"/>
            <a:t>3. Logistics</a:t>
          </a:r>
        </a:p>
      </dgm:t>
    </dgm:pt>
    <dgm:pt modelId="{D7165E89-FEA4-44F1-9D2F-68F76CD64154}" type="sibTrans" cxnId="{33C3D28F-6D7C-4AF9-B746-1B8C282911E3}">
      <dgm:prSet/>
      <dgm:spPr/>
      <dgm:t>
        <a:bodyPr/>
        <a:lstStyle/>
        <a:p>
          <a:endParaRPr lang="en-US"/>
        </a:p>
      </dgm:t>
    </dgm:pt>
    <dgm:pt modelId="{57E40D42-B419-4ADA-BED8-29C61ADA57DA}" type="parTrans" cxnId="{33C3D28F-6D7C-4AF9-B746-1B8C282911E3}">
      <dgm:prSet/>
      <dgm:spPr/>
      <dgm:t>
        <a:bodyPr/>
        <a:lstStyle/>
        <a:p>
          <a:endParaRPr lang="en-US"/>
        </a:p>
      </dgm:t>
    </dgm:pt>
    <dgm:pt modelId="{0BE009A5-9575-4CC3-9E0C-EE1FD1534708}" type="pres">
      <dgm:prSet presAssocID="{A29DB6A8-5E21-4A21-8CB5-EB403DF57594}" presName="linearFlow" presStyleCnt="0">
        <dgm:presLayoutVars>
          <dgm:resizeHandles val="exact"/>
        </dgm:presLayoutVars>
      </dgm:prSet>
      <dgm:spPr/>
    </dgm:pt>
    <dgm:pt modelId="{83FD6D9A-449D-4C56-9C05-7C6E4EBD8E70}" type="pres">
      <dgm:prSet presAssocID="{A4416432-5F82-4A3E-B511-690F8EAA79B1}" presName="node" presStyleLbl="node1" presStyleIdx="0" presStyleCnt="5" custScaleX="164016">
        <dgm:presLayoutVars>
          <dgm:bulletEnabled val="1"/>
        </dgm:presLayoutVars>
      </dgm:prSet>
      <dgm:spPr/>
    </dgm:pt>
    <dgm:pt modelId="{03262056-F0D5-4B71-813D-12DFD2D8A7E6}" type="pres">
      <dgm:prSet presAssocID="{BD74AA15-6F0A-47B2-9020-C3A9E3B7DD2C}" presName="sibTrans" presStyleLbl="sibTrans2D1" presStyleIdx="0" presStyleCnt="4"/>
      <dgm:spPr/>
    </dgm:pt>
    <dgm:pt modelId="{24BF8588-3BB8-45BF-AEA4-D08FA6EA5BC8}" type="pres">
      <dgm:prSet presAssocID="{BD74AA15-6F0A-47B2-9020-C3A9E3B7DD2C}" presName="connectorText" presStyleLbl="sibTrans2D1" presStyleIdx="0" presStyleCnt="4"/>
      <dgm:spPr/>
    </dgm:pt>
    <dgm:pt modelId="{4ED8DAA2-BB43-421B-9885-7D81E745662D}" type="pres">
      <dgm:prSet presAssocID="{6D07B9BA-8410-4483-A5C3-CB415E6023A8}" presName="node" presStyleLbl="node1" presStyleIdx="1" presStyleCnt="5" custScaleX="164016">
        <dgm:presLayoutVars>
          <dgm:bulletEnabled val="1"/>
        </dgm:presLayoutVars>
      </dgm:prSet>
      <dgm:spPr/>
    </dgm:pt>
    <dgm:pt modelId="{5125AE26-F029-41A3-A63B-714F72D9C713}" type="pres">
      <dgm:prSet presAssocID="{7D7DEAA0-366D-4C6A-B1DC-5FC4468DA3AD}" presName="sibTrans" presStyleLbl="sibTrans2D1" presStyleIdx="1" presStyleCnt="4"/>
      <dgm:spPr/>
    </dgm:pt>
    <dgm:pt modelId="{263C5F53-F0DE-4007-A311-E0A09B11D175}" type="pres">
      <dgm:prSet presAssocID="{7D7DEAA0-366D-4C6A-B1DC-5FC4468DA3AD}" presName="connectorText" presStyleLbl="sibTrans2D1" presStyleIdx="1" presStyleCnt="4"/>
      <dgm:spPr/>
    </dgm:pt>
    <dgm:pt modelId="{140EC42C-1D4E-4E6A-87D0-EB9DC5B7D550}" type="pres">
      <dgm:prSet presAssocID="{5AF81D97-1382-4204-9EDD-099F2563EDFA}" presName="node" presStyleLbl="node1" presStyleIdx="2" presStyleCnt="5" custScaleX="164016">
        <dgm:presLayoutVars>
          <dgm:bulletEnabled val="1"/>
        </dgm:presLayoutVars>
      </dgm:prSet>
      <dgm:spPr/>
    </dgm:pt>
    <dgm:pt modelId="{935E2BD3-92C3-4875-BBD2-20F541505A1D}" type="pres">
      <dgm:prSet presAssocID="{D7165E89-FEA4-44F1-9D2F-68F76CD64154}" presName="sibTrans" presStyleLbl="sibTrans2D1" presStyleIdx="2" presStyleCnt="4"/>
      <dgm:spPr/>
    </dgm:pt>
    <dgm:pt modelId="{6FD1C442-5480-49C6-813D-EACCB4FA75A1}" type="pres">
      <dgm:prSet presAssocID="{D7165E89-FEA4-44F1-9D2F-68F76CD64154}" presName="connectorText" presStyleLbl="sibTrans2D1" presStyleIdx="2" presStyleCnt="4"/>
      <dgm:spPr/>
    </dgm:pt>
    <dgm:pt modelId="{909FC738-ACE0-484F-9EE8-20AE2A5AD8A9}" type="pres">
      <dgm:prSet presAssocID="{FA7D6F9B-2946-436D-88EA-1E2F6EC8E42F}" presName="node" presStyleLbl="node1" presStyleIdx="3" presStyleCnt="5" custScaleX="164016">
        <dgm:presLayoutVars>
          <dgm:bulletEnabled val="1"/>
        </dgm:presLayoutVars>
      </dgm:prSet>
      <dgm:spPr/>
    </dgm:pt>
    <dgm:pt modelId="{3F8DCE9A-0491-40B0-BC62-03A9291AA342}" type="pres">
      <dgm:prSet presAssocID="{365B615F-C777-4050-AD3E-1C18AD39A8A8}" presName="sibTrans" presStyleLbl="sibTrans2D1" presStyleIdx="3" presStyleCnt="4"/>
      <dgm:spPr/>
    </dgm:pt>
    <dgm:pt modelId="{715F497E-2670-4DBC-BA3B-5A7B71C6A3F2}" type="pres">
      <dgm:prSet presAssocID="{365B615F-C777-4050-AD3E-1C18AD39A8A8}" presName="connectorText" presStyleLbl="sibTrans2D1" presStyleIdx="3" presStyleCnt="4"/>
      <dgm:spPr/>
    </dgm:pt>
    <dgm:pt modelId="{F8346340-6196-4A76-A679-47A8B5B8B647}" type="pres">
      <dgm:prSet presAssocID="{12B2E239-F251-407C-9F12-4A89605CAF7F}" presName="node" presStyleLbl="node1" presStyleIdx="4" presStyleCnt="5" custScaleX="164016">
        <dgm:presLayoutVars>
          <dgm:bulletEnabled val="1"/>
        </dgm:presLayoutVars>
      </dgm:prSet>
      <dgm:spPr/>
    </dgm:pt>
  </dgm:ptLst>
  <dgm:cxnLst>
    <dgm:cxn modelId="{CD452110-1D78-49EC-9646-B93A4BE90CAC}" srcId="{A29DB6A8-5E21-4A21-8CB5-EB403DF57594}" destId="{FA7D6F9B-2946-436D-88EA-1E2F6EC8E42F}" srcOrd="3" destOrd="0" parTransId="{8F19FEB8-1CE2-4691-938E-1451C1449782}" sibTransId="{365B615F-C777-4050-AD3E-1C18AD39A8A8}"/>
    <dgm:cxn modelId="{808F6E19-8633-41B3-B2A2-53C944BD583B}" type="presOf" srcId="{A29DB6A8-5E21-4A21-8CB5-EB403DF57594}" destId="{0BE009A5-9575-4CC3-9E0C-EE1FD1534708}" srcOrd="0" destOrd="0" presId="urn:microsoft.com/office/officeart/2005/8/layout/process2"/>
    <dgm:cxn modelId="{01B9871C-38E4-40CC-820E-BFF6320C3C28}" type="presOf" srcId="{365B615F-C777-4050-AD3E-1C18AD39A8A8}" destId="{715F497E-2670-4DBC-BA3B-5A7B71C6A3F2}" srcOrd="1" destOrd="0" presId="urn:microsoft.com/office/officeart/2005/8/layout/process2"/>
    <dgm:cxn modelId="{A3A3AF21-F8A7-4A9D-8EB9-E15A2D20AC6E}" type="presOf" srcId="{BD74AA15-6F0A-47B2-9020-C3A9E3B7DD2C}" destId="{24BF8588-3BB8-45BF-AEA4-D08FA6EA5BC8}" srcOrd="1" destOrd="0" presId="urn:microsoft.com/office/officeart/2005/8/layout/process2"/>
    <dgm:cxn modelId="{24EFAB37-BBAB-4199-83F8-E772AA8B2EE5}" type="presOf" srcId="{365B615F-C777-4050-AD3E-1C18AD39A8A8}" destId="{3F8DCE9A-0491-40B0-BC62-03A9291AA342}" srcOrd="0" destOrd="0" presId="urn:microsoft.com/office/officeart/2005/8/layout/process2"/>
    <dgm:cxn modelId="{76286C4F-12DF-4EAF-88D6-63A7ECD7CBAE}" srcId="{A29DB6A8-5E21-4A21-8CB5-EB403DF57594}" destId="{A4416432-5F82-4A3E-B511-690F8EAA79B1}" srcOrd="0" destOrd="0" parTransId="{99EA82EC-20DA-4E52-BD13-8A28972A2CFE}" sibTransId="{BD74AA15-6F0A-47B2-9020-C3A9E3B7DD2C}"/>
    <dgm:cxn modelId="{C44F3E55-B3DF-439C-92C0-01B10A193DDD}" type="presOf" srcId="{A4416432-5F82-4A3E-B511-690F8EAA79B1}" destId="{83FD6D9A-449D-4C56-9C05-7C6E4EBD8E70}" srcOrd="0" destOrd="0" presId="urn:microsoft.com/office/officeart/2005/8/layout/process2"/>
    <dgm:cxn modelId="{219BFD57-6C53-470B-B189-E8268D5116CE}" type="presOf" srcId="{BD74AA15-6F0A-47B2-9020-C3A9E3B7DD2C}" destId="{03262056-F0D5-4B71-813D-12DFD2D8A7E6}" srcOrd="0" destOrd="0" presId="urn:microsoft.com/office/officeart/2005/8/layout/process2"/>
    <dgm:cxn modelId="{7B4B1F83-299F-4597-B273-5504B4A31165}" type="presOf" srcId="{12B2E239-F251-407C-9F12-4A89605CAF7F}" destId="{F8346340-6196-4A76-A679-47A8B5B8B647}" srcOrd="0" destOrd="0" presId="urn:microsoft.com/office/officeart/2005/8/layout/process2"/>
    <dgm:cxn modelId="{B4F99B89-FA6B-4229-ADCF-86A36939B2C1}" type="presOf" srcId="{7D7DEAA0-366D-4C6A-B1DC-5FC4468DA3AD}" destId="{263C5F53-F0DE-4007-A311-E0A09B11D175}" srcOrd="1" destOrd="0" presId="urn:microsoft.com/office/officeart/2005/8/layout/process2"/>
    <dgm:cxn modelId="{33C3D28F-6D7C-4AF9-B746-1B8C282911E3}" srcId="{A29DB6A8-5E21-4A21-8CB5-EB403DF57594}" destId="{5AF81D97-1382-4204-9EDD-099F2563EDFA}" srcOrd="2" destOrd="0" parTransId="{57E40D42-B419-4ADA-BED8-29C61ADA57DA}" sibTransId="{D7165E89-FEA4-44F1-9D2F-68F76CD64154}"/>
    <dgm:cxn modelId="{722ADC94-1801-495C-9BCF-968A28DF2B7C}" type="presOf" srcId="{FA7D6F9B-2946-436D-88EA-1E2F6EC8E42F}" destId="{909FC738-ACE0-484F-9EE8-20AE2A5AD8A9}" srcOrd="0" destOrd="0" presId="urn:microsoft.com/office/officeart/2005/8/layout/process2"/>
    <dgm:cxn modelId="{6214E89B-C9C5-4689-B187-C1BDF750ED74}" srcId="{A29DB6A8-5E21-4A21-8CB5-EB403DF57594}" destId="{6D07B9BA-8410-4483-A5C3-CB415E6023A8}" srcOrd="1" destOrd="0" parTransId="{9B6E6692-B1E8-4750-B60E-BEA66FC13D64}" sibTransId="{7D7DEAA0-366D-4C6A-B1DC-5FC4468DA3AD}"/>
    <dgm:cxn modelId="{0758FB9F-559C-4318-9A35-4B912268F84D}" type="presOf" srcId="{D7165E89-FEA4-44F1-9D2F-68F76CD64154}" destId="{935E2BD3-92C3-4875-BBD2-20F541505A1D}" srcOrd="0" destOrd="0" presId="urn:microsoft.com/office/officeart/2005/8/layout/process2"/>
    <dgm:cxn modelId="{956373AE-CCC2-4096-BC4D-D9570B1AC2E8}" type="presOf" srcId="{7D7DEAA0-366D-4C6A-B1DC-5FC4468DA3AD}" destId="{5125AE26-F029-41A3-A63B-714F72D9C713}" srcOrd="0" destOrd="0" presId="urn:microsoft.com/office/officeart/2005/8/layout/process2"/>
    <dgm:cxn modelId="{1B2BABCA-E879-4F1A-9F73-32844CA8D434}" type="presOf" srcId="{D7165E89-FEA4-44F1-9D2F-68F76CD64154}" destId="{6FD1C442-5480-49C6-813D-EACCB4FA75A1}" srcOrd="1" destOrd="0" presId="urn:microsoft.com/office/officeart/2005/8/layout/process2"/>
    <dgm:cxn modelId="{D3576AD3-178E-4511-A621-43354868D081}" type="presOf" srcId="{5AF81D97-1382-4204-9EDD-099F2563EDFA}" destId="{140EC42C-1D4E-4E6A-87D0-EB9DC5B7D550}" srcOrd="0" destOrd="0" presId="urn:microsoft.com/office/officeart/2005/8/layout/process2"/>
    <dgm:cxn modelId="{D3E8C5DF-F3A0-442F-A2A5-82E029471DE1}" type="presOf" srcId="{6D07B9BA-8410-4483-A5C3-CB415E6023A8}" destId="{4ED8DAA2-BB43-421B-9885-7D81E745662D}" srcOrd="0" destOrd="0" presId="urn:microsoft.com/office/officeart/2005/8/layout/process2"/>
    <dgm:cxn modelId="{67331FF0-EEBA-469B-A5B1-ED2901A828C7}" srcId="{A29DB6A8-5E21-4A21-8CB5-EB403DF57594}" destId="{12B2E239-F251-407C-9F12-4A89605CAF7F}" srcOrd="4" destOrd="0" parTransId="{0B24B2F3-3545-4D8F-8F7F-FC828C8A8A60}" sibTransId="{6F0C1EBF-2208-42FD-9350-8CA7E6E54404}"/>
    <dgm:cxn modelId="{E8AC3282-CC4C-4797-B1CC-AD99AFFC5EC0}" type="presParOf" srcId="{0BE009A5-9575-4CC3-9E0C-EE1FD1534708}" destId="{83FD6D9A-449D-4C56-9C05-7C6E4EBD8E70}" srcOrd="0" destOrd="0" presId="urn:microsoft.com/office/officeart/2005/8/layout/process2"/>
    <dgm:cxn modelId="{483D84D1-E811-41BC-9EF0-995D0C3E17D6}" type="presParOf" srcId="{0BE009A5-9575-4CC3-9E0C-EE1FD1534708}" destId="{03262056-F0D5-4B71-813D-12DFD2D8A7E6}" srcOrd="1" destOrd="0" presId="urn:microsoft.com/office/officeart/2005/8/layout/process2"/>
    <dgm:cxn modelId="{6873E57C-267A-4339-A65C-E7209D39AF6E}" type="presParOf" srcId="{03262056-F0D5-4B71-813D-12DFD2D8A7E6}" destId="{24BF8588-3BB8-45BF-AEA4-D08FA6EA5BC8}" srcOrd="0" destOrd="0" presId="urn:microsoft.com/office/officeart/2005/8/layout/process2"/>
    <dgm:cxn modelId="{07E4D7F6-E22F-4964-92D9-8F6305B711C5}" type="presParOf" srcId="{0BE009A5-9575-4CC3-9E0C-EE1FD1534708}" destId="{4ED8DAA2-BB43-421B-9885-7D81E745662D}" srcOrd="2" destOrd="0" presId="urn:microsoft.com/office/officeart/2005/8/layout/process2"/>
    <dgm:cxn modelId="{C5F4FF06-657A-4957-85AA-070CC9E7B3F2}" type="presParOf" srcId="{0BE009A5-9575-4CC3-9E0C-EE1FD1534708}" destId="{5125AE26-F029-41A3-A63B-714F72D9C713}" srcOrd="3" destOrd="0" presId="urn:microsoft.com/office/officeart/2005/8/layout/process2"/>
    <dgm:cxn modelId="{D07CD180-8251-4954-A92D-06B9E06879AE}" type="presParOf" srcId="{5125AE26-F029-41A3-A63B-714F72D9C713}" destId="{263C5F53-F0DE-4007-A311-E0A09B11D175}" srcOrd="0" destOrd="0" presId="urn:microsoft.com/office/officeart/2005/8/layout/process2"/>
    <dgm:cxn modelId="{B246A68C-6770-4BF6-BDDB-9208BEC2F332}" type="presParOf" srcId="{0BE009A5-9575-4CC3-9E0C-EE1FD1534708}" destId="{140EC42C-1D4E-4E6A-87D0-EB9DC5B7D550}" srcOrd="4" destOrd="0" presId="urn:microsoft.com/office/officeart/2005/8/layout/process2"/>
    <dgm:cxn modelId="{2F7B9267-0E8B-4DD8-8D2B-74FC539BB2A5}" type="presParOf" srcId="{0BE009A5-9575-4CC3-9E0C-EE1FD1534708}" destId="{935E2BD3-92C3-4875-BBD2-20F541505A1D}" srcOrd="5" destOrd="0" presId="urn:microsoft.com/office/officeart/2005/8/layout/process2"/>
    <dgm:cxn modelId="{2C9D24AE-2B84-4A0B-A0AF-A7D57F553D14}" type="presParOf" srcId="{935E2BD3-92C3-4875-BBD2-20F541505A1D}" destId="{6FD1C442-5480-49C6-813D-EACCB4FA75A1}" srcOrd="0" destOrd="0" presId="urn:microsoft.com/office/officeart/2005/8/layout/process2"/>
    <dgm:cxn modelId="{849EC76B-F548-47A4-A813-9393507F4362}" type="presParOf" srcId="{0BE009A5-9575-4CC3-9E0C-EE1FD1534708}" destId="{909FC738-ACE0-484F-9EE8-20AE2A5AD8A9}" srcOrd="6" destOrd="0" presId="urn:microsoft.com/office/officeart/2005/8/layout/process2"/>
    <dgm:cxn modelId="{59B0D108-C1A1-4F2F-9098-10DFA1E9DB84}" type="presParOf" srcId="{0BE009A5-9575-4CC3-9E0C-EE1FD1534708}" destId="{3F8DCE9A-0491-40B0-BC62-03A9291AA342}" srcOrd="7" destOrd="0" presId="urn:microsoft.com/office/officeart/2005/8/layout/process2"/>
    <dgm:cxn modelId="{F946674E-E41D-4CAD-AD2F-FDEE11550281}" type="presParOf" srcId="{3F8DCE9A-0491-40B0-BC62-03A9291AA342}" destId="{715F497E-2670-4DBC-BA3B-5A7B71C6A3F2}" srcOrd="0" destOrd="0" presId="urn:microsoft.com/office/officeart/2005/8/layout/process2"/>
    <dgm:cxn modelId="{6EA46973-AA15-439E-88FB-CDD564055CA9}" type="presParOf" srcId="{0BE009A5-9575-4CC3-9E0C-EE1FD1534708}" destId="{F8346340-6196-4A76-A679-47A8B5B8B64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DB6A8-5E21-4A21-8CB5-EB403DF57594}" type="doc">
      <dgm:prSet loTypeId="urn:microsoft.com/office/officeart/2005/8/layout/process2" loCatId="process" qsTypeId="urn:microsoft.com/office/officeart/2005/8/quickstyle/simple3" qsCatId="simple" csTypeId="urn:microsoft.com/office/officeart/2005/8/colors/colorful3" csCatId="colorful" phldr="1"/>
      <dgm:spPr/>
      <dgm:t>
        <a:bodyPr/>
        <a:lstStyle/>
        <a:p>
          <a:endParaRPr lang="en-US"/>
        </a:p>
      </dgm:t>
    </dgm:pt>
    <dgm:pt modelId="{A4416432-5F82-4A3E-B511-690F8EAA79B1}">
      <dgm:prSet phldrT="[Text]" custT="1"/>
      <dgm:spPr/>
      <dgm:t>
        <a:bodyPr/>
        <a:lstStyle/>
        <a:p>
          <a:r>
            <a:rPr lang="en-US" sz="2000" dirty="0"/>
            <a:t>1. Farmers</a:t>
          </a:r>
        </a:p>
      </dgm:t>
    </dgm:pt>
    <dgm:pt modelId="{99EA82EC-20DA-4E52-BD13-8A28972A2CFE}" type="parTrans" cxnId="{76286C4F-12DF-4EAF-88D6-63A7ECD7CBAE}">
      <dgm:prSet/>
      <dgm:spPr/>
      <dgm:t>
        <a:bodyPr/>
        <a:lstStyle/>
        <a:p>
          <a:endParaRPr lang="en-US"/>
        </a:p>
      </dgm:t>
    </dgm:pt>
    <dgm:pt modelId="{BD74AA15-6F0A-47B2-9020-C3A9E3B7DD2C}" type="sibTrans" cxnId="{76286C4F-12DF-4EAF-88D6-63A7ECD7CBAE}">
      <dgm:prSet/>
      <dgm:spPr/>
      <dgm:t>
        <a:bodyPr/>
        <a:lstStyle/>
        <a:p>
          <a:endParaRPr lang="en-US"/>
        </a:p>
      </dgm:t>
    </dgm:pt>
    <dgm:pt modelId="{6D07B9BA-8410-4483-A5C3-CB415E6023A8}">
      <dgm:prSet phldrT="[Text]" custT="1"/>
      <dgm:spPr/>
      <dgm:t>
        <a:bodyPr/>
        <a:lstStyle/>
        <a:p>
          <a:r>
            <a:rPr lang="en-US" sz="2000" dirty="0"/>
            <a:t>2. Producer</a:t>
          </a:r>
        </a:p>
      </dgm:t>
    </dgm:pt>
    <dgm:pt modelId="{9B6E6692-B1E8-4750-B60E-BEA66FC13D64}" type="parTrans" cxnId="{6214E89B-C9C5-4689-B187-C1BDF750ED74}">
      <dgm:prSet/>
      <dgm:spPr/>
      <dgm:t>
        <a:bodyPr/>
        <a:lstStyle/>
        <a:p>
          <a:endParaRPr lang="en-US"/>
        </a:p>
      </dgm:t>
    </dgm:pt>
    <dgm:pt modelId="{7D7DEAA0-366D-4C6A-B1DC-5FC4468DA3AD}" type="sibTrans" cxnId="{6214E89B-C9C5-4689-B187-C1BDF750ED74}">
      <dgm:prSet/>
      <dgm:spPr/>
      <dgm:t>
        <a:bodyPr/>
        <a:lstStyle/>
        <a:p>
          <a:endParaRPr lang="en-US"/>
        </a:p>
      </dgm:t>
    </dgm:pt>
    <dgm:pt modelId="{FA7D6F9B-2946-436D-88EA-1E2F6EC8E42F}">
      <dgm:prSet phldrT="[Text]" custT="1"/>
      <dgm:spPr/>
      <dgm:t>
        <a:bodyPr/>
        <a:lstStyle/>
        <a:p>
          <a:r>
            <a:rPr lang="en-US" sz="2000" dirty="0"/>
            <a:t>4. Restaurants</a:t>
          </a:r>
        </a:p>
      </dgm:t>
    </dgm:pt>
    <dgm:pt modelId="{8F19FEB8-1CE2-4691-938E-1451C1449782}" type="parTrans" cxnId="{CD452110-1D78-49EC-9646-B93A4BE90CAC}">
      <dgm:prSet/>
      <dgm:spPr/>
      <dgm:t>
        <a:bodyPr/>
        <a:lstStyle/>
        <a:p>
          <a:endParaRPr lang="en-US"/>
        </a:p>
      </dgm:t>
    </dgm:pt>
    <dgm:pt modelId="{365B615F-C777-4050-AD3E-1C18AD39A8A8}" type="sibTrans" cxnId="{CD452110-1D78-49EC-9646-B93A4BE90CAC}">
      <dgm:prSet/>
      <dgm:spPr/>
      <dgm:t>
        <a:bodyPr/>
        <a:lstStyle/>
        <a:p>
          <a:endParaRPr lang="en-US"/>
        </a:p>
      </dgm:t>
    </dgm:pt>
    <dgm:pt modelId="{12B2E239-F251-407C-9F12-4A89605CAF7F}">
      <dgm:prSet phldrT="[Text]" custT="1"/>
      <dgm:spPr/>
      <dgm:t>
        <a:bodyPr/>
        <a:lstStyle/>
        <a:p>
          <a:r>
            <a:rPr lang="en-US" sz="2000" dirty="0"/>
            <a:t>5. Consumers</a:t>
          </a:r>
        </a:p>
      </dgm:t>
    </dgm:pt>
    <dgm:pt modelId="{0B24B2F3-3545-4D8F-8F7F-FC828C8A8A60}" type="parTrans" cxnId="{67331FF0-EEBA-469B-A5B1-ED2901A828C7}">
      <dgm:prSet/>
      <dgm:spPr/>
      <dgm:t>
        <a:bodyPr/>
        <a:lstStyle/>
        <a:p>
          <a:endParaRPr lang="en-US"/>
        </a:p>
      </dgm:t>
    </dgm:pt>
    <dgm:pt modelId="{6F0C1EBF-2208-42FD-9350-8CA7E6E54404}" type="sibTrans" cxnId="{67331FF0-EEBA-469B-A5B1-ED2901A828C7}">
      <dgm:prSet/>
      <dgm:spPr/>
      <dgm:t>
        <a:bodyPr/>
        <a:lstStyle/>
        <a:p>
          <a:endParaRPr lang="en-US"/>
        </a:p>
      </dgm:t>
    </dgm:pt>
    <dgm:pt modelId="{5AF81D97-1382-4204-9EDD-099F2563EDFA}">
      <dgm:prSet phldrT="[Text]" custT="1"/>
      <dgm:spPr/>
      <dgm:t>
        <a:bodyPr/>
        <a:lstStyle/>
        <a:p>
          <a:r>
            <a:rPr lang="en-US" sz="2000" dirty="0"/>
            <a:t>3. Logistics</a:t>
          </a:r>
        </a:p>
      </dgm:t>
    </dgm:pt>
    <dgm:pt modelId="{D7165E89-FEA4-44F1-9D2F-68F76CD64154}" type="sibTrans" cxnId="{33C3D28F-6D7C-4AF9-B746-1B8C282911E3}">
      <dgm:prSet/>
      <dgm:spPr/>
      <dgm:t>
        <a:bodyPr/>
        <a:lstStyle/>
        <a:p>
          <a:endParaRPr lang="en-US"/>
        </a:p>
      </dgm:t>
    </dgm:pt>
    <dgm:pt modelId="{57E40D42-B419-4ADA-BED8-29C61ADA57DA}" type="parTrans" cxnId="{33C3D28F-6D7C-4AF9-B746-1B8C282911E3}">
      <dgm:prSet/>
      <dgm:spPr/>
      <dgm:t>
        <a:bodyPr/>
        <a:lstStyle/>
        <a:p>
          <a:endParaRPr lang="en-US"/>
        </a:p>
      </dgm:t>
    </dgm:pt>
    <dgm:pt modelId="{0BE009A5-9575-4CC3-9E0C-EE1FD1534708}" type="pres">
      <dgm:prSet presAssocID="{A29DB6A8-5E21-4A21-8CB5-EB403DF57594}" presName="linearFlow" presStyleCnt="0">
        <dgm:presLayoutVars>
          <dgm:resizeHandles val="exact"/>
        </dgm:presLayoutVars>
      </dgm:prSet>
      <dgm:spPr/>
    </dgm:pt>
    <dgm:pt modelId="{83FD6D9A-449D-4C56-9C05-7C6E4EBD8E70}" type="pres">
      <dgm:prSet presAssocID="{A4416432-5F82-4A3E-B511-690F8EAA79B1}" presName="node" presStyleLbl="node1" presStyleIdx="0" presStyleCnt="5" custScaleX="164016">
        <dgm:presLayoutVars>
          <dgm:bulletEnabled val="1"/>
        </dgm:presLayoutVars>
      </dgm:prSet>
      <dgm:spPr/>
    </dgm:pt>
    <dgm:pt modelId="{03262056-F0D5-4B71-813D-12DFD2D8A7E6}" type="pres">
      <dgm:prSet presAssocID="{BD74AA15-6F0A-47B2-9020-C3A9E3B7DD2C}" presName="sibTrans" presStyleLbl="sibTrans2D1" presStyleIdx="0" presStyleCnt="4"/>
      <dgm:spPr/>
    </dgm:pt>
    <dgm:pt modelId="{24BF8588-3BB8-45BF-AEA4-D08FA6EA5BC8}" type="pres">
      <dgm:prSet presAssocID="{BD74AA15-6F0A-47B2-9020-C3A9E3B7DD2C}" presName="connectorText" presStyleLbl="sibTrans2D1" presStyleIdx="0" presStyleCnt="4"/>
      <dgm:spPr/>
    </dgm:pt>
    <dgm:pt modelId="{4ED8DAA2-BB43-421B-9885-7D81E745662D}" type="pres">
      <dgm:prSet presAssocID="{6D07B9BA-8410-4483-A5C3-CB415E6023A8}" presName="node" presStyleLbl="node1" presStyleIdx="1" presStyleCnt="5" custScaleX="164016">
        <dgm:presLayoutVars>
          <dgm:bulletEnabled val="1"/>
        </dgm:presLayoutVars>
      </dgm:prSet>
      <dgm:spPr/>
    </dgm:pt>
    <dgm:pt modelId="{5125AE26-F029-41A3-A63B-714F72D9C713}" type="pres">
      <dgm:prSet presAssocID="{7D7DEAA0-366D-4C6A-B1DC-5FC4468DA3AD}" presName="sibTrans" presStyleLbl="sibTrans2D1" presStyleIdx="1" presStyleCnt="4"/>
      <dgm:spPr/>
    </dgm:pt>
    <dgm:pt modelId="{263C5F53-F0DE-4007-A311-E0A09B11D175}" type="pres">
      <dgm:prSet presAssocID="{7D7DEAA0-366D-4C6A-B1DC-5FC4468DA3AD}" presName="connectorText" presStyleLbl="sibTrans2D1" presStyleIdx="1" presStyleCnt="4"/>
      <dgm:spPr/>
    </dgm:pt>
    <dgm:pt modelId="{140EC42C-1D4E-4E6A-87D0-EB9DC5B7D550}" type="pres">
      <dgm:prSet presAssocID="{5AF81D97-1382-4204-9EDD-099F2563EDFA}" presName="node" presStyleLbl="node1" presStyleIdx="2" presStyleCnt="5" custScaleX="164016">
        <dgm:presLayoutVars>
          <dgm:bulletEnabled val="1"/>
        </dgm:presLayoutVars>
      </dgm:prSet>
      <dgm:spPr/>
    </dgm:pt>
    <dgm:pt modelId="{935E2BD3-92C3-4875-BBD2-20F541505A1D}" type="pres">
      <dgm:prSet presAssocID="{D7165E89-FEA4-44F1-9D2F-68F76CD64154}" presName="sibTrans" presStyleLbl="sibTrans2D1" presStyleIdx="2" presStyleCnt="4"/>
      <dgm:spPr/>
    </dgm:pt>
    <dgm:pt modelId="{6FD1C442-5480-49C6-813D-EACCB4FA75A1}" type="pres">
      <dgm:prSet presAssocID="{D7165E89-FEA4-44F1-9D2F-68F76CD64154}" presName="connectorText" presStyleLbl="sibTrans2D1" presStyleIdx="2" presStyleCnt="4"/>
      <dgm:spPr/>
    </dgm:pt>
    <dgm:pt modelId="{909FC738-ACE0-484F-9EE8-20AE2A5AD8A9}" type="pres">
      <dgm:prSet presAssocID="{FA7D6F9B-2946-436D-88EA-1E2F6EC8E42F}" presName="node" presStyleLbl="node1" presStyleIdx="3" presStyleCnt="5" custScaleX="164016">
        <dgm:presLayoutVars>
          <dgm:bulletEnabled val="1"/>
        </dgm:presLayoutVars>
      </dgm:prSet>
      <dgm:spPr/>
    </dgm:pt>
    <dgm:pt modelId="{3F8DCE9A-0491-40B0-BC62-03A9291AA342}" type="pres">
      <dgm:prSet presAssocID="{365B615F-C777-4050-AD3E-1C18AD39A8A8}" presName="sibTrans" presStyleLbl="sibTrans2D1" presStyleIdx="3" presStyleCnt="4"/>
      <dgm:spPr/>
    </dgm:pt>
    <dgm:pt modelId="{715F497E-2670-4DBC-BA3B-5A7B71C6A3F2}" type="pres">
      <dgm:prSet presAssocID="{365B615F-C777-4050-AD3E-1C18AD39A8A8}" presName="connectorText" presStyleLbl="sibTrans2D1" presStyleIdx="3" presStyleCnt="4"/>
      <dgm:spPr/>
    </dgm:pt>
    <dgm:pt modelId="{F8346340-6196-4A76-A679-47A8B5B8B647}" type="pres">
      <dgm:prSet presAssocID="{12B2E239-F251-407C-9F12-4A89605CAF7F}" presName="node" presStyleLbl="node1" presStyleIdx="4" presStyleCnt="5" custScaleX="164016">
        <dgm:presLayoutVars>
          <dgm:bulletEnabled val="1"/>
        </dgm:presLayoutVars>
      </dgm:prSet>
      <dgm:spPr/>
    </dgm:pt>
  </dgm:ptLst>
  <dgm:cxnLst>
    <dgm:cxn modelId="{CD452110-1D78-49EC-9646-B93A4BE90CAC}" srcId="{A29DB6A8-5E21-4A21-8CB5-EB403DF57594}" destId="{FA7D6F9B-2946-436D-88EA-1E2F6EC8E42F}" srcOrd="3" destOrd="0" parTransId="{8F19FEB8-1CE2-4691-938E-1451C1449782}" sibTransId="{365B615F-C777-4050-AD3E-1C18AD39A8A8}"/>
    <dgm:cxn modelId="{808F6E19-8633-41B3-B2A2-53C944BD583B}" type="presOf" srcId="{A29DB6A8-5E21-4A21-8CB5-EB403DF57594}" destId="{0BE009A5-9575-4CC3-9E0C-EE1FD1534708}" srcOrd="0" destOrd="0" presId="urn:microsoft.com/office/officeart/2005/8/layout/process2"/>
    <dgm:cxn modelId="{01B9871C-38E4-40CC-820E-BFF6320C3C28}" type="presOf" srcId="{365B615F-C777-4050-AD3E-1C18AD39A8A8}" destId="{715F497E-2670-4DBC-BA3B-5A7B71C6A3F2}" srcOrd="1" destOrd="0" presId="urn:microsoft.com/office/officeart/2005/8/layout/process2"/>
    <dgm:cxn modelId="{A3A3AF21-F8A7-4A9D-8EB9-E15A2D20AC6E}" type="presOf" srcId="{BD74AA15-6F0A-47B2-9020-C3A9E3B7DD2C}" destId="{24BF8588-3BB8-45BF-AEA4-D08FA6EA5BC8}" srcOrd="1" destOrd="0" presId="urn:microsoft.com/office/officeart/2005/8/layout/process2"/>
    <dgm:cxn modelId="{24EFAB37-BBAB-4199-83F8-E772AA8B2EE5}" type="presOf" srcId="{365B615F-C777-4050-AD3E-1C18AD39A8A8}" destId="{3F8DCE9A-0491-40B0-BC62-03A9291AA342}" srcOrd="0" destOrd="0" presId="urn:microsoft.com/office/officeart/2005/8/layout/process2"/>
    <dgm:cxn modelId="{76286C4F-12DF-4EAF-88D6-63A7ECD7CBAE}" srcId="{A29DB6A8-5E21-4A21-8CB5-EB403DF57594}" destId="{A4416432-5F82-4A3E-B511-690F8EAA79B1}" srcOrd="0" destOrd="0" parTransId="{99EA82EC-20DA-4E52-BD13-8A28972A2CFE}" sibTransId="{BD74AA15-6F0A-47B2-9020-C3A9E3B7DD2C}"/>
    <dgm:cxn modelId="{C44F3E55-B3DF-439C-92C0-01B10A193DDD}" type="presOf" srcId="{A4416432-5F82-4A3E-B511-690F8EAA79B1}" destId="{83FD6D9A-449D-4C56-9C05-7C6E4EBD8E70}" srcOrd="0" destOrd="0" presId="urn:microsoft.com/office/officeart/2005/8/layout/process2"/>
    <dgm:cxn modelId="{219BFD57-6C53-470B-B189-E8268D5116CE}" type="presOf" srcId="{BD74AA15-6F0A-47B2-9020-C3A9E3B7DD2C}" destId="{03262056-F0D5-4B71-813D-12DFD2D8A7E6}" srcOrd="0" destOrd="0" presId="urn:microsoft.com/office/officeart/2005/8/layout/process2"/>
    <dgm:cxn modelId="{7B4B1F83-299F-4597-B273-5504B4A31165}" type="presOf" srcId="{12B2E239-F251-407C-9F12-4A89605CAF7F}" destId="{F8346340-6196-4A76-A679-47A8B5B8B647}" srcOrd="0" destOrd="0" presId="urn:microsoft.com/office/officeart/2005/8/layout/process2"/>
    <dgm:cxn modelId="{B4F99B89-FA6B-4229-ADCF-86A36939B2C1}" type="presOf" srcId="{7D7DEAA0-366D-4C6A-B1DC-5FC4468DA3AD}" destId="{263C5F53-F0DE-4007-A311-E0A09B11D175}" srcOrd="1" destOrd="0" presId="urn:microsoft.com/office/officeart/2005/8/layout/process2"/>
    <dgm:cxn modelId="{33C3D28F-6D7C-4AF9-B746-1B8C282911E3}" srcId="{A29DB6A8-5E21-4A21-8CB5-EB403DF57594}" destId="{5AF81D97-1382-4204-9EDD-099F2563EDFA}" srcOrd="2" destOrd="0" parTransId="{57E40D42-B419-4ADA-BED8-29C61ADA57DA}" sibTransId="{D7165E89-FEA4-44F1-9D2F-68F76CD64154}"/>
    <dgm:cxn modelId="{722ADC94-1801-495C-9BCF-968A28DF2B7C}" type="presOf" srcId="{FA7D6F9B-2946-436D-88EA-1E2F6EC8E42F}" destId="{909FC738-ACE0-484F-9EE8-20AE2A5AD8A9}" srcOrd="0" destOrd="0" presId="urn:microsoft.com/office/officeart/2005/8/layout/process2"/>
    <dgm:cxn modelId="{6214E89B-C9C5-4689-B187-C1BDF750ED74}" srcId="{A29DB6A8-5E21-4A21-8CB5-EB403DF57594}" destId="{6D07B9BA-8410-4483-A5C3-CB415E6023A8}" srcOrd="1" destOrd="0" parTransId="{9B6E6692-B1E8-4750-B60E-BEA66FC13D64}" sibTransId="{7D7DEAA0-366D-4C6A-B1DC-5FC4468DA3AD}"/>
    <dgm:cxn modelId="{0758FB9F-559C-4318-9A35-4B912268F84D}" type="presOf" srcId="{D7165E89-FEA4-44F1-9D2F-68F76CD64154}" destId="{935E2BD3-92C3-4875-BBD2-20F541505A1D}" srcOrd="0" destOrd="0" presId="urn:microsoft.com/office/officeart/2005/8/layout/process2"/>
    <dgm:cxn modelId="{956373AE-CCC2-4096-BC4D-D9570B1AC2E8}" type="presOf" srcId="{7D7DEAA0-366D-4C6A-B1DC-5FC4468DA3AD}" destId="{5125AE26-F029-41A3-A63B-714F72D9C713}" srcOrd="0" destOrd="0" presId="urn:microsoft.com/office/officeart/2005/8/layout/process2"/>
    <dgm:cxn modelId="{1B2BABCA-E879-4F1A-9F73-32844CA8D434}" type="presOf" srcId="{D7165E89-FEA4-44F1-9D2F-68F76CD64154}" destId="{6FD1C442-5480-49C6-813D-EACCB4FA75A1}" srcOrd="1" destOrd="0" presId="urn:microsoft.com/office/officeart/2005/8/layout/process2"/>
    <dgm:cxn modelId="{D3576AD3-178E-4511-A621-43354868D081}" type="presOf" srcId="{5AF81D97-1382-4204-9EDD-099F2563EDFA}" destId="{140EC42C-1D4E-4E6A-87D0-EB9DC5B7D550}" srcOrd="0" destOrd="0" presId="urn:microsoft.com/office/officeart/2005/8/layout/process2"/>
    <dgm:cxn modelId="{D3E8C5DF-F3A0-442F-A2A5-82E029471DE1}" type="presOf" srcId="{6D07B9BA-8410-4483-A5C3-CB415E6023A8}" destId="{4ED8DAA2-BB43-421B-9885-7D81E745662D}" srcOrd="0" destOrd="0" presId="urn:microsoft.com/office/officeart/2005/8/layout/process2"/>
    <dgm:cxn modelId="{67331FF0-EEBA-469B-A5B1-ED2901A828C7}" srcId="{A29DB6A8-5E21-4A21-8CB5-EB403DF57594}" destId="{12B2E239-F251-407C-9F12-4A89605CAF7F}" srcOrd="4" destOrd="0" parTransId="{0B24B2F3-3545-4D8F-8F7F-FC828C8A8A60}" sibTransId="{6F0C1EBF-2208-42FD-9350-8CA7E6E54404}"/>
    <dgm:cxn modelId="{E8AC3282-CC4C-4797-B1CC-AD99AFFC5EC0}" type="presParOf" srcId="{0BE009A5-9575-4CC3-9E0C-EE1FD1534708}" destId="{83FD6D9A-449D-4C56-9C05-7C6E4EBD8E70}" srcOrd="0" destOrd="0" presId="urn:microsoft.com/office/officeart/2005/8/layout/process2"/>
    <dgm:cxn modelId="{483D84D1-E811-41BC-9EF0-995D0C3E17D6}" type="presParOf" srcId="{0BE009A5-9575-4CC3-9E0C-EE1FD1534708}" destId="{03262056-F0D5-4B71-813D-12DFD2D8A7E6}" srcOrd="1" destOrd="0" presId="urn:microsoft.com/office/officeart/2005/8/layout/process2"/>
    <dgm:cxn modelId="{6873E57C-267A-4339-A65C-E7209D39AF6E}" type="presParOf" srcId="{03262056-F0D5-4B71-813D-12DFD2D8A7E6}" destId="{24BF8588-3BB8-45BF-AEA4-D08FA6EA5BC8}" srcOrd="0" destOrd="0" presId="urn:microsoft.com/office/officeart/2005/8/layout/process2"/>
    <dgm:cxn modelId="{07E4D7F6-E22F-4964-92D9-8F6305B711C5}" type="presParOf" srcId="{0BE009A5-9575-4CC3-9E0C-EE1FD1534708}" destId="{4ED8DAA2-BB43-421B-9885-7D81E745662D}" srcOrd="2" destOrd="0" presId="urn:microsoft.com/office/officeart/2005/8/layout/process2"/>
    <dgm:cxn modelId="{C5F4FF06-657A-4957-85AA-070CC9E7B3F2}" type="presParOf" srcId="{0BE009A5-9575-4CC3-9E0C-EE1FD1534708}" destId="{5125AE26-F029-41A3-A63B-714F72D9C713}" srcOrd="3" destOrd="0" presId="urn:microsoft.com/office/officeart/2005/8/layout/process2"/>
    <dgm:cxn modelId="{D07CD180-8251-4954-A92D-06B9E06879AE}" type="presParOf" srcId="{5125AE26-F029-41A3-A63B-714F72D9C713}" destId="{263C5F53-F0DE-4007-A311-E0A09B11D175}" srcOrd="0" destOrd="0" presId="urn:microsoft.com/office/officeart/2005/8/layout/process2"/>
    <dgm:cxn modelId="{B246A68C-6770-4BF6-BDDB-9208BEC2F332}" type="presParOf" srcId="{0BE009A5-9575-4CC3-9E0C-EE1FD1534708}" destId="{140EC42C-1D4E-4E6A-87D0-EB9DC5B7D550}" srcOrd="4" destOrd="0" presId="urn:microsoft.com/office/officeart/2005/8/layout/process2"/>
    <dgm:cxn modelId="{2F7B9267-0E8B-4DD8-8D2B-74FC539BB2A5}" type="presParOf" srcId="{0BE009A5-9575-4CC3-9E0C-EE1FD1534708}" destId="{935E2BD3-92C3-4875-BBD2-20F541505A1D}" srcOrd="5" destOrd="0" presId="urn:microsoft.com/office/officeart/2005/8/layout/process2"/>
    <dgm:cxn modelId="{2C9D24AE-2B84-4A0B-A0AF-A7D57F553D14}" type="presParOf" srcId="{935E2BD3-92C3-4875-BBD2-20F541505A1D}" destId="{6FD1C442-5480-49C6-813D-EACCB4FA75A1}" srcOrd="0" destOrd="0" presId="urn:microsoft.com/office/officeart/2005/8/layout/process2"/>
    <dgm:cxn modelId="{849EC76B-F548-47A4-A813-9393507F4362}" type="presParOf" srcId="{0BE009A5-9575-4CC3-9E0C-EE1FD1534708}" destId="{909FC738-ACE0-484F-9EE8-20AE2A5AD8A9}" srcOrd="6" destOrd="0" presId="urn:microsoft.com/office/officeart/2005/8/layout/process2"/>
    <dgm:cxn modelId="{59B0D108-C1A1-4F2F-9098-10DFA1E9DB84}" type="presParOf" srcId="{0BE009A5-9575-4CC3-9E0C-EE1FD1534708}" destId="{3F8DCE9A-0491-40B0-BC62-03A9291AA342}" srcOrd="7" destOrd="0" presId="urn:microsoft.com/office/officeart/2005/8/layout/process2"/>
    <dgm:cxn modelId="{F946674E-E41D-4CAD-AD2F-FDEE11550281}" type="presParOf" srcId="{3F8DCE9A-0491-40B0-BC62-03A9291AA342}" destId="{715F497E-2670-4DBC-BA3B-5A7B71C6A3F2}" srcOrd="0" destOrd="0" presId="urn:microsoft.com/office/officeart/2005/8/layout/process2"/>
    <dgm:cxn modelId="{6EA46973-AA15-439E-88FB-CDD564055CA9}" type="presParOf" srcId="{0BE009A5-9575-4CC3-9E0C-EE1FD1534708}" destId="{F8346340-6196-4A76-A679-47A8B5B8B64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9DB6A8-5E21-4A21-8CB5-EB403DF57594}" type="doc">
      <dgm:prSet loTypeId="urn:microsoft.com/office/officeart/2005/8/layout/process2" loCatId="process" qsTypeId="urn:microsoft.com/office/officeart/2005/8/quickstyle/simple3" qsCatId="simple" csTypeId="urn:microsoft.com/office/officeart/2005/8/colors/colorful3" csCatId="colorful" phldr="1"/>
      <dgm:spPr/>
      <dgm:t>
        <a:bodyPr/>
        <a:lstStyle/>
        <a:p>
          <a:endParaRPr lang="en-US"/>
        </a:p>
      </dgm:t>
    </dgm:pt>
    <dgm:pt modelId="{A4416432-5F82-4A3E-B511-690F8EAA79B1}">
      <dgm:prSet phldrT="[Text]" custT="1"/>
      <dgm:spPr/>
      <dgm:t>
        <a:bodyPr/>
        <a:lstStyle/>
        <a:p>
          <a:r>
            <a:rPr lang="en-US" sz="2000" dirty="0"/>
            <a:t>1. Farmers</a:t>
          </a:r>
        </a:p>
      </dgm:t>
    </dgm:pt>
    <dgm:pt modelId="{99EA82EC-20DA-4E52-BD13-8A28972A2CFE}" type="parTrans" cxnId="{76286C4F-12DF-4EAF-88D6-63A7ECD7CBAE}">
      <dgm:prSet/>
      <dgm:spPr/>
      <dgm:t>
        <a:bodyPr/>
        <a:lstStyle/>
        <a:p>
          <a:endParaRPr lang="en-US"/>
        </a:p>
      </dgm:t>
    </dgm:pt>
    <dgm:pt modelId="{BD74AA15-6F0A-47B2-9020-C3A9E3B7DD2C}" type="sibTrans" cxnId="{76286C4F-12DF-4EAF-88D6-63A7ECD7CBAE}">
      <dgm:prSet/>
      <dgm:spPr/>
      <dgm:t>
        <a:bodyPr/>
        <a:lstStyle/>
        <a:p>
          <a:endParaRPr lang="en-US"/>
        </a:p>
      </dgm:t>
    </dgm:pt>
    <dgm:pt modelId="{6D07B9BA-8410-4483-A5C3-CB415E6023A8}">
      <dgm:prSet phldrT="[Text]" custT="1"/>
      <dgm:spPr/>
      <dgm:t>
        <a:bodyPr/>
        <a:lstStyle/>
        <a:p>
          <a:r>
            <a:rPr lang="en-US" sz="2000" dirty="0"/>
            <a:t>2. Producer</a:t>
          </a:r>
        </a:p>
      </dgm:t>
    </dgm:pt>
    <dgm:pt modelId="{9B6E6692-B1E8-4750-B60E-BEA66FC13D64}" type="parTrans" cxnId="{6214E89B-C9C5-4689-B187-C1BDF750ED74}">
      <dgm:prSet/>
      <dgm:spPr/>
      <dgm:t>
        <a:bodyPr/>
        <a:lstStyle/>
        <a:p>
          <a:endParaRPr lang="en-US"/>
        </a:p>
      </dgm:t>
    </dgm:pt>
    <dgm:pt modelId="{7D7DEAA0-366D-4C6A-B1DC-5FC4468DA3AD}" type="sibTrans" cxnId="{6214E89B-C9C5-4689-B187-C1BDF750ED74}">
      <dgm:prSet/>
      <dgm:spPr/>
      <dgm:t>
        <a:bodyPr/>
        <a:lstStyle/>
        <a:p>
          <a:endParaRPr lang="en-US"/>
        </a:p>
      </dgm:t>
    </dgm:pt>
    <dgm:pt modelId="{FA7D6F9B-2946-436D-88EA-1E2F6EC8E42F}">
      <dgm:prSet phldrT="[Text]" custT="1"/>
      <dgm:spPr/>
      <dgm:t>
        <a:bodyPr/>
        <a:lstStyle/>
        <a:p>
          <a:r>
            <a:rPr lang="en-US" sz="2000" dirty="0"/>
            <a:t>4. Restaurants</a:t>
          </a:r>
        </a:p>
      </dgm:t>
    </dgm:pt>
    <dgm:pt modelId="{8F19FEB8-1CE2-4691-938E-1451C1449782}" type="parTrans" cxnId="{CD452110-1D78-49EC-9646-B93A4BE90CAC}">
      <dgm:prSet/>
      <dgm:spPr/>
      <dgm:t>
        <a:bodyPr/>
        <a:lstStyle/>
        <a:p>
          <a:endParaRPr lang="en-US"/>
        </a:p>
      </dgm:t>
    </dgm:pt>
    <dgm:pt modelId="{365B615F-C777-4050-AD3E-1C18AD39A8A8}" type="sibTrans" cxnId="{CD452110-1D78-49EC-9646-B93A4BE90CAC}">
      <dgm:prSet/>
      <dgm:spPr/>
      <dgm:t>
        <a:bodyPr/>
        <a:lstStyle/>
        <a:p>
          <a:endParaRPr lang="en-US"/>
        </a:p>
      </dgm:t>
    </dgm:pt>
    <dgm:pt modelId="{12B2E239-F251-407C-9F12-4A89605CAF7F}">
      <dgm:prSet phldrT="[Text]" custT="1"/>
      <dgm:spPr/>
      <dgm:t>
        <a:bodyPr/>
        <a:lstStyle/>
        <a:p>
          <a:r>
            <a:rPr lang="en-US" sz="2000" dirty="0"/>
            <a:t>5. Consumers</a:t>
          </a:r>
        </a:p>
      </dgm:t>
    </dgm:pt>
    <dgm:pt modelId="{0B24B2F3-3545-4D8F-8F7F-FC828C8A8A60}" type="parTrans" cxnId="{67331FF0-EEBA-469B-A5B1-ED2901A828C7}">
      <dgm:prSet/>
      <dgm:spPr/>
      <dgm:t>
        <a:bodyPr/>
        <a:lstStyle/>
        <a:p>
          <a:endParaRPr lang="en-US"/>
        </a:p>
      </dgm:t>
    </dgm:pt>
    <dgm:pt modelId="{6F0C1EBF-2208-42FD-9350-8CA7E6E54404}" type="sibTrans" cxnId="{67331FF0-EEBA-469B-A5B1-ED2901A828C7}">
      <dgm:prSet/>
      <dgm:spPr/>
      <dgm:t>
        <a:bodyPr/>
        <a:lstStyle/>
        <a:p>
          <a:endParaRPr lang="en-US"/>
        </a:p>
      </dgm:t>
    </dgm:pt>
    <dgm:pt modelId="{5AF81D97-1382-4204-9EDD-099F2563EDFA}">
      <dgm:prSet phldrT="[Text]" custT="1"/>
      <dgm:spPr/>
      <dgm:t>
        <a:bodyPr/>
        <a:lstStyle/>
        <a:p>
          <a:r>
            <a:rPr lang="en-US" sz="2000" dirty="0"/>
            <a:t>3. Logistics</a:t>
          </a:r>
        </a:p>
      </dgm:t>
    </dgm:pt>
    <dgm:pt modelId="{D7165E89-FEA4-44F1-9D2F-68F76CD64154}" type="sibTrans" cxnId="{33C3D28F-6D7C-4AF9-B746-1B8C282911E3}">
      <dgm:prSet/>
      <dgm:spPr/>
      <dgm:t>
        <a:bodyPr/>
        <a:lstStyle/>
        <a:p>
          <a:endParaRPr lang="en-US"/>
        </a:p>
      </dgm:t>
    </dgm:pt>
    <dgm:pt modelId="{57E40D42-B419-4ADA-BED8-29C61ADA57DA}" type="parTrans" cxnId="{33C3D28F-6D7C-4AF9-B746-1B8C282911E3}">
      <dgm:prSet/>
      <dgm:spPr/>
      <dgm:t>
        <a:bodyPr/>
        <a:lstStyle/>
        <a:p>
          <a:endParaRPr lang="en-US"/>
        </a:p>
      </dgm:t>
    </dgm:pt>
    <dgm:pt modelId="{0BE009A5-9575-4CC3-9E0C-EE1FD1534708}" type="pres">
      <dgm:prSet presAssocID="{A29DB6A8-5E21-4A21-8CB5-EB403DF57594}" presName="linearFlow" presStyleCnt="0">
        <dgm:presLayoutVars>
          <dgm:resizeHandles val="exact"/>
        </dgm:presLayoutVars>
      </dgm:prSet>
      <dgm:spPr/>
    </dgm:pt>
    <dgm:pt modelId="{83FD6D9A-449D-4C56-9C05-7C6E4EBD8E70}" type="pres">
      <dgm:prSet presAssocID="{A4416432-5F82-4A3E-B511-690F8EAA79B1}" presName="node" presStyleLbl="node1" presStyleIdx="0" presStyleCnt="5" custScaleX="164016">
        <dgm:presLayoutVars>
          <dgm:bulletEnabled val="1"/>
        </dgm:presLayoutVars>
      </dgm:prSet>
      <dgm:spPr/>
    </dgm:pt>
    <dgm:pt modelId="{03262056-F0D5-4B71-813D-12DFD2D8A7E6}" type="pres">
      <dgm:prSet presAssocID="{BD74AA15-6F0A-47B2-9020-C3A9E3B7DD2C}" presName="sibTrans" presStyleLbl="sibTrans2D1" presStyleIdx="0" presStyleCnt="4"/>
      <dgm:spPr/>
    </dgm:pt>
    <dgm:pt modelId="{24BF8588-3BB8-45BF-AEA4-D08FA6EA5BC8}" type="pres">
      <dgm:prSet presAssocID="{BD74AA15-6F0A-47B2-9020-C3A9E3B7DD2C}" presName="connectorText" presStyleLbl="sibTrans2D1" presStyleIdx="0" presStyleCnt="4"/>
      <dgm:spPr/>
    </dgm:pt>
    <dgm:pt modelId="{4ED8DAA2-BB43-421B-9885-7D81E745662D}" type="pres">
      <dgm:prSet presAssocID="{6D07B9BA-8410-4483-A5C3-CB415E6023A8}" presName="node" presStyleLbl="node1" presStyleIdx="1" presStyleCnt="5" custScaleX="164016">
        <dgm:presLayoutVars>
          <dgm:bulletEnabled val="1"/>
        </dgm:presLayoutVars>
      </dgm:prSet>
      <dgm:spPr/>
    </dgm:pt>
    <dgm:pt modelId="{5125AE26-F029-41A3-A63B-714F72D9C713}" type="pres">
      <dgm:prSet presAssocID="{7D7DEAA0-366D-4C6A-B1DC-5FC4468DA3AD}" presName="sibTrans" presStyleLbl="sibTrans2D1" presStyleIdx="1" presStyleCnt="4"/>
      <dgm:spPr/>
    </dgm:pt>
    <dgm:pt modelId="{263C5F53-F0DE-4007-A311-E0A09B11D175}" type="pres">
      <dgm:prSet presAssocID="{7D7DEAA0-366D-4C6A-B1DC-5FC4468DA3AD}" presName="connectorText" presStyleLbl="sibTrans2D1" presStyleIdx="1" presStyleCnt="4"/>
      <dgm:spPr/>
    </dgm:pt>
    <dgm:pt modelId="{140EC42C-1D4E-4E6A-87D0-EB9DC5B7D550}" type="pres">
      <dgm:prSet presAssocID="{5AF81D97-1382-4204-9EDD-099F2563EDFA}" presName="node" presStyleLbl="node1" presStyleIdx="2" presStyleCnt="5" custScaleX="164016">
        <dgm:presLayoutVars>
          <dgm:bulletEnabled val="1"/>
        </dgm:presLayoutVars>
      </dgm:prSet>
      <dgm:spPr/>
    </dgm:pt>
    <dgm:pt modelId="{935E2BD3-92C3-4875-BBD2-20F541505A1D}" type="pres">
      <dgm:prSet presAssocID="{D7165E89-FEA4-44F1-9D2F-68F76CD64154}" presName="sibTrans" presStyleLbl="sibTrans2D1" presStyleIdx="2" presStyleCnt="4"/>
      <dgm:spPr/>
    </dgm:pt>
    <dgm:pt modelId="{6FD1C442-5480-49C6-813D-EACCB4FA75A1}" type="pres">
      <dgm:prSet presAssocID="{D7165E89-FEA4-44F1-9D2F-68F76CD64154}" presName="connectorText" presStyleLbl="sibTrans2D1" presStyleIdx="2" presStyleCnt="4"/>
      <dgm:spPr/>
    </dgm:pt>
    <dgm:pt modelId="{909FC738-ACE0-484F-9EE8-20AE2A5AD8A9}" type="pres">
      <dgm:prSet presAssocID="{FA7D6F9B-2946-436D-88EA-1E2F6EC8E42F}" presName="node" presStyleLbl="node1" presStyleIdx="3" presStyleCnt="5" custScaleX="164016">
        <dgm:presLayoutVars>
          <dgm:bulletEnabled val="1"/>
        </dgm:presLayoutVars>
      </dgm:prSet>
      <dgm:spPr/>
    </dgm:pt>
    <dgm:pt modelId="{3F8DCE9A-0491-40B0-BC62-03A9291AA342}" type="pres">
      <dgm:prSet presAssocID="{365B615F-C777-4050-AD3E-1C18AD39A8A8}" presName="sibTrans" presStyleLbl="sibTrans2D1" presStyleIdx="3" presStyleCnt="4"/>
      <dgm:spPr/>
    </dgm:pt>
    <dgm:pt modelId="{715F497E-2670-4DBC-BA3B-5A7B71C6A3F2}" type="pres">
      <dgm:prSet presAssocID="{365B615F-C777-4050-AD3E-1C18AD39A8A8}" presName="connectorText" presStyleLbl="sibTrans2D1" presStyleIdx="3" presStyleCnt="4"/>
      <dgm:spPr/>
    </dgm:pt>
    <dgm:pt modelId="{F8346340-6196-4A76-A679-47A8B5B8B647}" type="pres">
      <dgm:prSet presAssocID="{12B2E239-F251-407C-9F12-4A89605CAF7F}" presName="node" presStyleLbl="node1" presStyleIdx="4" presStyleCnt="5" custScaleX="164016">
        <dgm:presLayoutVars>
          <dgm:bulletEnabled val="1"/>
        </dgm:presLayoutVars>
      </dgm:prSet>
      <dgm:spPr/>
    </dgm:pt>
  </dgm:ptLst>
  <dgm:cxnLst>
    <dgm:cxn modelId="{CD452110-1D78-49EC-9646-B93A4BE90CAC}" srcId="{A29DB6A8-5E21-4A21-8CB5-EB403DF57594}" destId="{FA7D6F9B-2946-436D-88EA-1E2F6EC8E42F}" srcOrd="3" destOrd="0" parTransId="{8F19FEB8-1CE2-4691-938E-1451C1449782}" sibTransId="{365B615F-C777-4050-AD3E-1C18AD39A8A8}"/>
    <dgm:cxn modelId="{808F6E19-8633-41B3-B2A2-53C944BD583B}" type="presOf" srcId="{A29DB6A8-5E21-4A21-8CB5-EB403DF57594}" destId="{0BE009A5-9575-4CC3-9E0C-EE1FD1534708}" srcOrd="0" destOrd="0" presId="urn:microsoft.com/office/officeart/2005/8/layout/process2"/>
    <dgm:cxn modelId="{01B9871C-38E4-40CC-820E-BFF6320C3C28}" type="presOf" srcId="{365B615F-C777-4050-AD3E-1C18AD39A8A8}" destId="{715F497E-2670-4DBC-BA3B-5A7B71C6A3F2}" srcOrd="1" destOrd="0" presId="urn:microsoft.com/office/officeart/2005/8/layout/process2"/>
    <dgm:cxn modelId="{A3A3AF21-F8A7-4A9D-8EB9-E15A2D20AC6E}" type="presOf" srcId="{BD74AA15-6F0A-47B2-9020-C3A9E3B7DD2C}" destId="{24BF8588-3BB8-45BF-AEA4-D08FA6EA5BC8}" srcOrd="1" destOrd="0" presId="urn:microsoft.com/office/officeart/2005/8/layout/process2"/>
    <dgm:cxn modelId="{24EFAB37-BBAB-4199-83F8-E772AA8B2EE5}" type="presOf" srcId="{365B615F-C777-4050-AD3E-1C18AD39A8A8}" destId="{3F8DCE9A-0491-40B0-BC62-03A9291AA342}" srcOrd="0" destOrd="0" presId="urn:microsoft.com/office/officeart/2005/8/layout/process2"/>
    <dgm:cxn modelId="{76286C4F-12DF-4EAF-88D6-63A7ECD7CBAE}" srcId="{A29DB6A8-5E21-4A21-8CB5-EB403DF57594}" destId="{A4416432-5F82-4A3E-B511-690F8EAA79B1}" srcOrd="0" destOrd="0" parTransId="{99EA82EC-20DA-4E52-BD13-8A28972A2CFE}" sibTransId="{BD74AA15-6F0A-47B2-9020-C3A9E3B7DD2C}"/>
    <dgm:cxn modelId="{C44F3E55-B3DF-439C-92C0-01B10A193DDD}" type="presOf" srcId="{A4416432-5F82-4A3E-B511-690F8EAA79B1}" destId="{83FD6D9A-449D-4C56-9C05-7C6E4EBD8E70}" srcOrd="0" destOrd="0" presId="urn:microsoft.com/office/officeart/2005/8/layout/process2"/>
    <dgm:cxn modelId="{219BFD57-6C53-470B-B189-E8268D5116CE}" type="presOf" srcId="{BD74AA15-6F0A-47B2-9020-C3A9E3B7DD2C}" destId="{03262056-F0D5-4B71-813D-12DFD2D8A7E6}" srcOrd="0" destOrd="0" presId="urn:microsoft.com/office/officeart/2005/8/layout/process2"/>
    <dgm:cxn modelId="{7B4B1F83-299F-4597-B273-5504B4A31165}" type="presOf" srcId="{12B2E239-F251-407C-9F12-4A89605CAF7F}" destId="{F8346340-6196-4A76-A679-47A8B5B8B647}" srcOrd="0" destOrd="0" presId="urn:microsoft.com/office/officeart/2005/8/layout/process2"/>
    <dgm:cxn modelId="{B4F99B89-FA6B-4229-ADCF-86A36939B2C1}" type="presOf" srcId="{7D7DEAA0-366D-4C6A-B1DC-5FC4468DA3AD}" destId="{263C5F53-F0DE-4007-A311-E0A09B11D175}" srcOrd="1" destOrd="0" presId="urn:microsoft.com/office/officeart/2005/8/layout/process2"/>
    <dgm:cxn modelId="{33C3D28F-6D7C-4AF9-B746-1B8C282911E3}" srcId="{A29DB6A8-5E21-4A21-8CB5-EB403DF57594}" destId="{5AF81D97-1382-4204-9EDD-099F2563EDFA}" srcOrd="2" destOrd="0" parTransId="{57E40D42-B419-4ADA-BED8-29C61ADA57DA}" sibTransId="{D7165E89-FEA4-44F1-9D2F-68F76CD64154}"/>
    <dgm:cxn modelId="{722ADC94-1801-495C-9BCF-968A28DF2B7C}" type="presOf" srcId="{FA7D6F9B-2946-436D-88EA-1E2F6EC8E42F}" destId="{909FC738-ACE0-484F-9EE8-20AE2A5AD8A9}" srcOrd="0" destOrd="0" presId="urn:microsoft.com/office/officeart/2005/8/layout/process2"/>
    <dgm:cxn modelId="{6214E89B-C9C5-4689-B187-C1BDF750ED74}" srcId="{A29DB6A8-5E21-4A21-8CB5-EB403DF57594}" destId="{6D07B9BA-8410-4483-A5C3-CB415E6023A8}" srcOrd="1" destOrd="0" parTransId="{9B6E6692-B1E8-4750-B60E-BEA66FC13D64}" sibTransId="{7D7DEAA0-366D-4C6A-B1DC-5FC4468DA3AD}"/>
    <dgm:cxn modelId="{0758FB9F-559C-4318-9A35-4B912268F84D}" type="presOf" srcId="{D7165E89-FEA4-44F1-9D2F-68F76CD64154}" destId="{935E2BD3-92C3-4875-BBD2-20F541505A1D}" srcOrd="0" destOrd="0" presId="urn:microsoft.com/office/officeart/2005/8/layout/process2"/>
    <dgm:cxn modelId="{956373AE-CCC2-4096-BC4D-D9570B1AC2E8}" type="presOf" srcId="{7D7DEAA0-366D-4C6A-B1DC-5FC4468DA3AD}" destId="{5125AE26-F029-41A3-A63B-714F72D9C713}" srcOrd="0" destOrd="0" presId="urn:microsoft.com/office/officeart/2005/8/layout/process2"/>
    <dgm:cxn modelId="{1B2BABCA-E879-4F1A-9F73-32844CA8D434}" type="presOf" srcId="{D7165E89-FEA4-44F1-9D2F-68F76CD64154}" destId="{6FD1C442-5480-49C6-813D-EACCB4FA75A1}" srcOrd="1" destOrd="0" presId="urn:microsoft.com/office/officeart/2005/8/layout/process2"/>
    <dgm:cxn modelId="{D3576AD3-178E-4511-A621-43354868D081}" type="presOf" srcId="{5AF81D97-1382-4204-9EDD-099F2563EDFA}" destId="{140EC42C-1D4E-4E6A-87D0-EB9DC5B7D550}" srcOrd="0" destOrd="0" presId="urn:microsoft.com/office/officeart/2005/8/layout/process2"/>
    <dgm:cxn modelId="{D3E8C5DF-F3A0-442F-A2A5-82E029471DE1}" type="presOf" srcId="{6D07B9BA-8410-4483-A5C3-CB415E6023A8}" destId="{4ED8DAA2-BB43-421B-9885-7D81E745662D}" srcOrd="0" destOrd="0" presId="urn:microsoft.com/office/officeart/2005/8/layout/process2"/>
    <dgm:cxn modelId="{67331FF0-EEBA-469B-A5B1-ED2901A828C7}" srcId="{A29DB6A8-5E21-4A21-8CB5-EB403DF57594}" destId="{12B2E239-F251-407C-9F12-4A89605CAF7F}" srcOrd="4" destOrd="0" parTransId="{0B24B2F3-3545-4D8F-8F7F-FC828C8A8A60}" sibTransId="{6F0C1EBF-2208-42FD-9350-8CA7E6E54404}"/>
    <dgm:cxn modelId="{E8AC3282-CC4C-4797-B1CC-AD99AFFC5EC0}" type="presParOf" srcId="{0BE009A5-9575-4CC3-9E0C-EE1FD1534708}" destId="{83FD6D9A-449D-4C56-9C05-7C6E4EBD8E70}" srcOrd="0" destOrd="0" presId="urn:microsoft.com/office/officeart/2005/8/layout/process2"/>
    <dgm:cxn modelId="{483D84D1-E811-41BC-9EF0-995D0C3E17D6}" type="presParOf" srcId="{0BE009A5-9575-4CC3-9E0C-EE1FD1534708}" destId="{03262056-F0D5-4B71-813D-12DFD2D8A7E6}" srcOrd="1" destOrd="0" presId="urn:microsoft.com/office/officeart/2005/8/layout/process2"/>
    <dgm:cxn modelId="{6873E57C-267A-4339-A65C-E7209D39AF6E}" type="presParOf" srcId="{03262056-F0D5-4B71-813D-12DFD2D8A7E6}" destId="{24BF8588-3BB8-45BF-AEA4-D08FA6EA5BC8}" srcOrd="0" destOrd="0" presId="urn:microsoft.com/office/officeart/2005/8/layout/process2"/>
    <dgm:cxn modelId="{07E4D7F6-E22F-4964-92D9-8F6305B711C5}" type="presParOf" srcId="{0BE009A5-9575-4CC3-9E0C-EE1FD1534708}" destId="{4ED8DAA2-BB43-421B-9885-7D81E745662D}" srcOrd="2" destOrd="0" presId="urn:microsoft.com/office/officeart/2005/8/layout/process2"/>
    <dgm:cxn modelId="{C5F4FF06-657A-4957-85AA-070CC9E7B3F2}" type="presParOf" srcId="{0BE009A5-9575-4CC3-9E0C-EE1FD1534708}" destId="{5125AE26-F029-41A3-A63B-714F72D9C713}" srcOrd="3" destOrd="0" presId="urn:microsoft.com/office/officeart/2005/8/layout/process2"/>
    <dgm:cxn modelId="{D07CD180-8251-4954-A92D-06B9E06879AE}" type="presParOf" srcId="{5125AE26-F029-41A3-A63B-714F72D9C713}" destId="{263C5F53-F0DE-4007-A311-E0A09B11D175}" srcOrd="0" destOrd="0" presId="urn:microsoft.com/office/officeart/2005/8/layout/process2"/>
    <dgm:cxn modelId="{B246A68C-6770-4BF6-BDDB-9208BEC2F332}" type="presParOf" srcId="{0BE009A5-9575-4CC3-9E0C-EE1FD1534708}" destId="{140EC42C-1D4E-4E6A-87D0-EB9DC5B7D550}" srcOrd="4" destOrd="0" presId="urn:microsoft.com/office/officeart/2005/8/layout/process2"/>
    <dgm:cxn modelId="{2F7B9267-0E8B-4DD8-8D2B-74FC539BB2A5}" type="presParOf" srcId="{0BE009A5-9575-4CC3-9E0C-EE1FD1534708}" destId="{935E2BD3-92C3-4875-BBD2-20F541505A1D}" srcOrd="5" destOrd="0" presId="urn:microsoft.com/office/officeart/2005/8/layout/process2"/>
    <dgm:cxn modelId="{2C9D24AE-2B84-4A0B-A0AF-A7D57F553D14}" type="presParOf" srcId="{935E2BD3-92C3-4875-BBD2-20F541505A1D}" destId="{6FD1C442-5480-49C6-813D-EACCB4FA75A1}" srcOrd="0" destOrd="0" presId="urn:microsoft.com/office/officeart/2005/8/layout/process2"/>
    <dgm:cxn modelId="{849EC76B-F548-47A4-A813-9393507F4362}" type="presParOf" srcId="{0BE009A5-9575-4CC3-9E0C-EE1FD1534708}" destId="{909FC738-ACE0-484F-9EE8-20AE2A5AD8A9}" srcOrd="6" destOrd="0" presId="urn:microsoft.com/office/officeart/2005/8/layout/process2"/>
    <dgm:cxn modelId="{59B0D108-C1A1-4F2F-9098-10DFA1E9DB84}" type="presParOf" srcId="{0BE009A5-9575-4CC3-9E0C-EE1FD1534708}" destId="{3F8DCE9A-0491-40B0-BC62-03A9291AA342}" srcOrd="7" destOrd="0" presId="urn:microsoft.com/office/officeart/2005/8/layout/process2"/>
    <dgm:cxn modelId="{F946674E-E41D-4CAD-AD2F-FDEE11550281}" type="presParOf" srcId="{3F8DCE9A-0491-40B0-BC62-03A9291AA342}" destId="{715F497E-2670-4DBC-BA3B-5A7B71C6A3F2}" srcOrd="0" destOrd="0" presId="urn:microsoft.com/office/officeart/2005/8/layout/process2"/>
    <dgm:cxn modelId="{6EA46973-AA15-439E-88FB-CDD564055CA9}" type="presParOf" srcId="{0BE009A5-9575-4CC3-9E0C-EE1FD1534708}" destId="{F8346340-6196-4A76-A679-47A8B5B8B64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9DB6A8-5E21-4A21-8CB5-EB403DF57594}" type="doc">
      <dgm:prSet loTypeId="urn:microsoft.com/office/officeart/2005/8/layout/process2" loCatId="process" qsTypeId="urn:microsoft.com/office/officeart/2005/8/quickstyle/simple3" qsCatId="simple" csTypeId="urn:microsoft.com/office/officeart/2005/8/colors/colorful3" csCatId="colorful" phldr="1"/>
      <dgm:spPr/>
      <dgm:t>
        <a:bodyPr/>
        <a:lstStyle/>
        <a:p>
          <a:endParaRPr lang="en-US"/>
        </a:p>
      </dgm:t>
    </dgm:pt>
    <dgm:pt modelId="{A4416432-5F82-4A3E-B511-690F8EAA79B1}">
      <dgm:prSet phldrT="[Text]" custT="1"/>
      <dgm:spPr/>
      <dgm:t>
        <a:bodyPr/>
        <a:lstStyle/>
        <a:p>
          <a:r>
            <a:rPr lang="en-US" sz="2000" dirty="0"/>
            <a:t>1. Farmers</a:t>
          </a:r>
        </a:p>
      </dgm:t>
    </dgm:pt>
    <dgm:pt modelId="{99EA82EC-20DA-4E52-BD13-8A28972A2CFE}" type="parTrans" cxnId="{76286C4F-12DF-4EAF-88D6-63A7ECD7CBAE}">
      <dgm:prSet/>
      <dgm:spPr/>
      <dgm:t>
        <a:bodyPr/>
        <a:lstStyle/>
        <a:p>
          <a:endParaRPr lang="en-US"/>
        </a:p>
      </dgm:t>
    </dgm:pt>
    <dgm:pt modelId="{BD74AA15-6F0A-47B2-9020-C3A9E3B7DD2C}" type="sibTrans" cxnId="{76286C4F-12DF-4EAF-88D6-63A7ECD7CBAE}">
      <dgm:prSet/>
      <dgm:spPr/>
      <dgm:t>
        <a:bodyPr/>
        <a:lstStyle/>
        <a:p>
          <a:endParaRPr lang="en-US"/>
        </a:p>
      </dgm:t>
    </dgm:pt>
    <dgm:pt modelId="{6D07B9BA-8410-4483-A5C3-CB415E6023A8}">
      <dgm:prSet phldrT="[Text]" custT="1"/>
      <dgm:spPr/>
      <dgm:t>
        <a:bodyPr/>
        <a:lstStyle/>
        <a:p>
          <a:r>
            <a:rPr lang="en-US" sz="2000" dirty="0"/>
            <a:t>2. Producer</a:t>
          </a:r>
        </a:p>
      </dgm:t>
    </dgm:pt>
    <dgm:pt modelId="{9B6E6692-B1E8-4750-B60E-BEA66FC13D64}" type="parTrans" cxnId="{6214E89B-C9C5-4689-B187-C1BDF750ED74}">
      <dgm:prSet/>
      <dgm:spPr/>
      <dgm:t>
        <a:bodyPr/>
        <a:lstStyle/>
        <a:p>
          <a:endParaRPr lang="en-US"/>
        </a:p>
      </dgm:t>
    </dgm:pt>
    <dgm:pt modelId="{7D7DEAA0-366D-4C6A-B1DC-5FC4468DA3AD}" type="sibTrans" cxnId="{6214E89B-C9C5-4689-B187-C1BDF750ED74}">
      <dgm:prSet/>
      <dgm:spPr/>
      <dgm:t>
        <a:bodyPr/>
        <a:lstStyle/>
        <a:p>
          <a:endParaRPr lang="en-US"/>
        </a:p>
      </dgm:t>
    </dgm:pt>
    <dgm:pt modelId="{FA7D6F9B-2946-436D-88EA-1E2F6EC8E42F}">
      <dgm:prSet phldrT="[Text]" custT="1"/>
      <dgm:spPr/>
      <dgm:t>
        <a:bodyPr/>
        <a:lstStyle/>
        <a:p>
          <a:r>
            <a:rPr lang="en-US" sz="2000" dirty="0"/>
            <a:t>4. Restaurants</a:t>
          </a:r>
        </a:p>
      </dgm:t>
    </dgm:pt>
    <dgm:pt modelId="{8F19FEB8-1CE2-4691-938E-1451C1449782}" type="parTrans" cxnId="{CD452110-1D78-49EC-9646-B93A4BE90CAC}">
      <dgm:prSet/>
      <dgm:spPr/>
      <dgm:t>
        <a:bodyPr/>
        <a:lstStyle/>
        <a:p>
          <a:endParaRPr lang="en-US"/>
        </a:p>
      </dgm:t>
    </dgm:pt>
    <dgm:pt modelId="{365B615F-C777-4050-AD3E-1C18AD39A8A8}" type="sibTrans" cxnId="{CD452110-1D78-49EC-9646-B93A4BE90CAC}">
      <dgm:prSet/>
      <dgm:spPr/>
      <dgm:t>
        <a:bodyPr/>
        <a:lstStyle/>
        <a:p>
          <a:endParaRPr lang="en-US"/>
        </a:p>
      </dgm:t>
    </dgm:pt>
    <dgm:pt modelId="{12B2E239-F251-407C-9F12-4A89605CAF7F}">
      <dgm:prSet phldrT="[Text]" custT="1"/>
      <dgm:spPr/>
      <dgm:t>
        <a:bodyPr/>
        <a:lstStyle/>
        <a:p>
          <a:r>
            <a:rPr lang="en-US" sz="2000" dirty="0"/>
            <a:t>5. Consumers</a:t>
          </a:r>
        </a:p>
      </dgm:t>
    </dgm:pt>
    <dgm:pt modelId="{0B24B2F3-3545-4D8F-8F7F-FC828C8A8A60}" type="parTrans" cxnId="{67331FF0-EEBA-469B-A5B1-ED2901A828C7}">
      <dgm:prSet/>
      <dgm:spPr/>
      <dgm:t>
        <a:bodyPr/>
        <a:lstStyle/>
        <a:p>
          <a:endParaRPr lang="en-US"/>
        </a:p>
      </dgm:t>
    </dgm:pt>
    <dgm:pt modelId="{6F0C1EBF-2208-42FD-9350-8CA7E6E54404}" type="sibTrans" cxnId="{67331FF0-EEBA-469B-A5B1-ED2901A828C7}">
      <dgm:prSet/>
      <dgm:spPr/>
      <dgm:t>
        <a:bodyPr/>
        <a:lstStyle/>
        <a:p>
          <a:endParaRPr lang="en-US"/>
        </a:p>
      </dgm:t>
    </dgm:pt>
    <dgm:pt modelId="{5AF81D97-1382-4204-9EDD-099F2563EDFA}">
      <dgm:prSet phldrT="[Text]" custT="1"/>
      <dgm:spPr/>
      <dgm:t>
        <a:bodyPr/>
        <a:lstStyle/>
        <a:p>
          <a:r>
            <a:rPr lang="en-US" sz="2000" dirty="0"/>
            <a:t>3. Logistics</a:t>
          </a:r>
        </a:p>
      </dgm:t>
    </dgm:pt>
    <dgm:pt modelId="{D7165E89-FEA4-44F1-9D2F-68F76CD64154}" type="sibTrans" cxnId="{33C3D28F-6D7C-4AF9-B746-1B8C282911E3}">
      <dgm:prSet/>
      <dgm:spPr/>
      <dgm:t>
        <a:bodyPr/>
        <a:lstStyle/>
        <a:p>
          <a:endParaRPr lang="en-US"/>
        </a:p>
      </dgm:t>
    </dgm:pt>
    <dgm:pt modelId="{57E40D42-B419-4ADA-BED8-29C61ADA57DA}" type="parTrans" cxnId="{33C3D28F-6D7C-4AF9-B746-1B8C282911E3}">
      <dgm:prSet/>
      <dgm:spPr/>
      <dgm:t>
        <a:bodyPr/>
        <a:lstStyle/>
        <a:p>
          <a:endParaRPr lang="en-US"/>
        </a:p>
      </dgm:t>
    </dgm:pt>
    <dgm:pt modelId="{0BE009A5-9575-4CC3-9E0C-EE1FD1534708}" type="pres">
      <dgm:prSet presAssocID="{A29DB6A8-5E21-4A21-8CB5-EB403DF57594}" presName="linearFlow" presStyleCnt="0">
        <dgm:presLayoutVars>
          <dgm:resizeHandles val="exact"/>
        </dgm:presLayoutVars>
      </dgm:prSet>
      <dgm:spPr/>
    </dgm:pt>
    <dgm:pt modelId="{83FD6D9A-449D-4C56-9C05-7C6E4EBD8E70}" type="pres">
      <dgm:prSet presAssocID="{A4416432-5F82-4A3E-B511-690F8EAA79B1}" presName="node" presStyleLbl="node1" presStyleIdx="0" presStyleCnt="5" custScaleX="164016">
        <dgm:presLayoutVars>
          <dgm:bulletEnabled val="1"/>
        </dgm:presLayoutVars>
      </dgm:prSet>
      <dgm:spPr/>
    </dgm:pt>
    <dgm:pt modelId="{03262056-F0D5-4B71-813D-12DFD2D8A7E6}" type="pres">
      <dgm:prSet presAssocID="{BD74AA15-6F0A-47B2-9020-C3A9E3B7DD2C}" presName="sibTrans" presStyleLbl="sibTrans2D1" presStyleIdx="0" presStyleCnt="4"/>
      <dgm:spPr/>
    </dgm:pt>
    <dgm:pt modelId="{24BF8588-3BB8-45BF-AEA4-D08FA6EA5BC8}" type="pres">
      <dgm:prSet presAssocID="{BD74AA15-6F0A-47B2-9020-C3A9E3B7DD2C}" presName="connectorText" presStyleLbl="sibTrans2D1" presStyleIdx="0" presStyleCnt="4"/>
      <dgm:spPr/>
    </dgm:pt>
    <dgm:pt modelId="{4ED8DAA2-BB43-421B-9885-7D81E745662D}" type="pres">
      <dgm:prSet presAssocID="{6D07B9BA-8410-4483-A5C3-CB415E6023A8}" presName="node" presStyleLbl="node1" presStyleIdx="1" presStyleCnt="5" custScaleX="164016">
        <dgm:presLayoutVars>
          <dgm:bulletEnabled val="1"/>
        </dgm:presLayoutVars>
      </dgm:prSet>
      <dgm:spPr/>
    </dgm:pt>
    <dgm:pt modelId="{5125AE26-F029-41A3-A63B-714F72D9C713}" type="pres">
      <dgm:prSet presAssocID="{7D7DEAA0-366D-4C6A-B1DC-5FC4468DA3AD}" presName="sibTrans" presStyleLbl="sibTrans2D1" presStyleIdx="1" presStyleCnt="4"/>
      <dgm:spPr/>
    </dgm:pt>
    <dgm:pt modelId="{263C5F53-F0DE-4007-A311-E0A09B11D175}" type="pres">
      <dgm:prSet presAssocID="{7D7DEAA0-366D-4C6A-B1DC-5FC4468DA3AD}" presName="connectorText" presStyleLbl="sibTrans2D1" presStyleIdx="1" presStyleCnt="4"/>
      <dgm:spPr/>
    </dgm:pt>
    <dgm:pt modelId="{140EC42C-1D4E-4E6A-87D0-EB9DC5B7D550}" type="pres">
      <dgm:prSet presAssocID="{5AF81D97-1382-4204-9EDD-099F2563EDFA}" presName="node" presStyleLbl="node1" presStyleIdx="2" presStyleCnt="5" custScaleX="164016">
        <dgm:presLayoutVars>
          <dgm:bulletEnabled val="1"/>
        </dgm:presLayoutVars>
      </dgm:prSet>
      <dgm:spPr/>
    </dgm:pt>
    <dgm:pt modelId="{935E2BD3-92C3-4875-BBD2-20F541505A1D}" type="pres">
      <dgm:prSet presAssocID="{D7165E89-FEA4-44F1-9D2F-68F76CD64154}" presName="sibTrans" presStyleLbl="sibTrans2D1" presStyleIdx="2" presStyleCnt="4"/>
      <dgm:spPr/>
    </dgm:pt>
    <dgm:pt modelId="{6FD1C442-5480-49C6-813D-EACCB4FA75A1}" type="pres">
      <dgm:prSet presAssocID="{D7165E89-FEA4-44F1-9D2F-68F76CD64154}" presName="connectorText" presStyleLbl="sibTrans2D1" presStyleIdx="2" presStyleCnt="4"/>
      <dgm:spPr/>
    </dgm:pt>
    <dgm:pt modelId="{909FC738-ACE0-484F-9EE8-20AE2A5AD8A9}" type="pres">
      <dgm:prSet presAssocID="{FA7D6F9B-2946-436D-88EA-1E2F6EC8E42F}" presName="node" presStyleLbl="node1" presStyleIdx="3" presStyleCnt="5" custScaleX="164016">
        <dgm:presLayoutVars>
          <dgm:bulletEnabled val="1"/>
        </dgm:presLayoutVars>
      </dgm:prSet>
      <dgm:spPr/>
    </dgm:pt>
    <dgm:pt modelId="{3F8DCE9A-0491-40B0-BC62-03A9291AA342}" type="pres">
      <dgm:prSet presAssocID="{365B615F-C777-4050-AD3E-1C18AD39A8A8}" presName="sibTrans" presStyleLbl="sibTrans2D1" presStyleIdx="3" presStyleCnt="4"/>
      <dgm:spPr/>
    </dgm:pt>
    <dgm:pt modelId="{715F497E-2670-4DBC-BA3B-5A7B71C6A3F2}" type="pres">
      <dgm:prSet presAssocID="{365B615F-C777-4050-AD3E-1C18AD39A8A8}" presName="connectorText" presStyleLbl="sibTrans2D1" presStyleIdx="3" presStyleCnt="4"/>
      <dgm:spPr/>
    </dgm:pt>
    <dgm:pt modelId="{F8346340-6196-4A76-A679-47A8B5B8B647}" type="pres">
      <dgm:prSet presAssocID="{12B2E239-F251-407C-9F12-4A89605CAF7F}" presName="node" presStyleLbl="node1" presStyleIdx="4" presStyleCnt="5" custScaleX="164016">
        <dgm:presLayoutVars>
          <dgm:bulletEnabled val="1"/>
        </dgm:presLayoutVars>
      </dgm:prSet>
      <dgm:spPr/>
    </dgm:pt>
  </dgm:ptLst>
  <dgm:cxnLst>
    <dgm:cxn modelId="{CD452110-1D78-49EC-9646-B93A4BE90CAC}" srcId="{A29DB6A8-5E21-4A21-8CB5-EB403DF57594}" destId="{FA7D6F9B-2946-436D-88EA-1E2F6EC8E42F}" srcOrd="3" destOrd="0" parTransId="{8F19FEB8-1CE2-4691-938E-1451C1449782}" sibTransId="{365B615F-C777-4050-AD3E-1C18AD39A8A8}"/>
    <dgm:cxn modelId="{808F6E19-8633-41B3-B2A2-53C944BD583B}" type="presOf" srcId="{A29DB6A8-5E21-4A21-8CB5-EB403DF57594}" destId="{0BE009A5-9575-4CC3-9E0C-EE1FD1534708}" srcOrd="0" destOrd="0" presId="urn:microsoft.com/office/officeart/2005/8/layout/process2"/>
    <dgm:cxn modelId="{01B9871C-38E4-40CC-820E-BFF6320C3C28}" type="presOf" srcId="{365B615F-C777-4050-AD3E-1C18AD39A8A8}" destId="{715F497E-2670-4DBC-BA3B-5A7B71C6A3F2}" srcOrd="1" destOrd="0" presId="urn:microsoft.com/office/officeart/2005/8/layout/process2"/>
    <dgm:cxn modelId="{A3A3AF21-F8A7-4A9D-8EB9-E15A2D20AC6E}" type="presOf" srcId="{BD74AA15-6F0A-47B2-9020-C3A9E3B7DD2C}" destId="{24BF8588-3BB8-45BF-AEA4-D08FA6EA5BC8}" srcOrd="1" destOrd="0" presId="urn:microsoft.com/office/officeart/2005/8/layout/process2"/>
    <dgm:cxn modelId="{24EFAB37-BBAB-4199-83F8-E772AA8B2EE5}" type="presOf" srcId="{365B615F-C777-4050-AD3E-1C18AD39A8A8}" destId="{3F8DCE9A-0491-40B0-BC62-03A9291AA342}" srcOrd="0" destOrd="0" presId="urn:microsoft.com/office/officeart/2005/8/layout/process2"/>
    <dgm:cxn modelId="{76286C4F-12DF-4EAF-88D6-63A7ECD7CBAE}" srcId="{A29DB6A8-5E21-4A21-8CB5-EB403DF57594}" destId="{A4416432-5F82-4A3E-B511-690F8EAA79B1}" srcOrd="0" destOrd="0" parTransId="{99EA82EC-20DA-4E52-BD13-8A28972A2CFE}" sibTransId="{BD74AA15-6F0A-47B2-9020-C3A9E3B7DD2C}"/>
    <dgm:cxn modelId="{C44F3E55-B3DF-439C-92C0-01B10A193DDD}" type="presOf" srcId="{A4416432-5F82-4A3E-B511-690F8EAA79B1}" destId="{83FD6D9A-449D-4C56-9C05-7C6E4EBD8E70}" srcOrd="0" destOrd="0" presId="urn:microsoft.com/office/officeart/2005/8/layout/process2"/>
    <dgm:cxn modelId="{219BFD57-6C53-470B-B189-E8268D5116CE}" type="presOf" srcId="{BD74AA15-6F0A-47B2-9020-C3A9E3B7DD2C}" destId="{03262056-F0D5-4B71-813D-12DFD2D8A7E6}" srcOrd="0" destOrd="0" presId="urn:microsoft.com/office/officeart/2005/8/layout/process2"/>
    <dgm:cxn modelId="{7B4B1F83-299F-4597-B273-5504B4A31165}" type="presOf" srcId="{12B2E239-F251-407C-9F12-4A89605CAF7F}" destId="{F8346340-6196-4A76-A679-47A8B5B8B647}" srcOrd="0" destOrd="0" presId="urn:microsoft.com/office/officeart/2005/8/layout/process2"/>
    <dgm:cxn modelId="{B4F99B89-FA6B-4229-ADCF-86A36939B2C1}" type="presOf" srcId="{7D7DEAA0-366D-4C6A-B1DC-5FC4468DA3AD}" destId="{263C5F53-F0DE-4007-A311-E0A09B11D175}" srcOrd="1" destOrd="0" presId="urn:microsoft.com/office/officeart/2005/8/layout/process2"/>
    <dgm:cxn modelId="{33C3D28F-6D7C-4AF9-B746-1B8C282911E3}" srcId="{A29DB6A8-5E21-4A21-8CB5-EB403DF57594}" destId="{5AF81D97-1382-4204-9EDD-099F2563EDFA}" srcOrd="2" destOrd="0" parTransId="{57E40D42-B419-4ADA-BED8-29C61ADA57DA}" sibTransId="{D7165E89-FEA4-44F1-9D2F-68F76CD64154}"/>
    <dgm:cxn modelId="{722ADC94-1801-495C-9BCF-968A28DF2B7C}" type="presOf" srcId="{FA7D6F9B-2946-436D-88EA-1E2F6EC8E42F}" destId="{909FC738-ACE0-484F-9EE8-20AE2A5AD8A9}" srcOrd="0" destOrd="0" presId="urn:microsoft.com/office/officeart/2005/8/layout/process2"/>
    <dgm:cxn modelId="{6214E89B-C9C5-4689-B187-C1BDF750ED74}" srcId="{A29DB6A8-5E21-4A21-8CB5-EB403DF57594}" destId="{6D07B9BA-8410-4483-A5C3-CB415E6023A8}" srcOrd="1" destOrd="0" parTransId="{9B6E6692-B1E8-4750-B60E-BEA66FC13D64}" sibTransId="{7D7DEAA0-366D-4C6A-B1DC-5FC4468DA3AD}"/>
    <dgm:cxn modelId="{0758FB9F-559C-4318-9A35-4B912268F84D}" type="presOf" srcId="{D7165E89-FEA4-44F1-9D2F-68F76CD64154}" destId="{935E2BD3-92C3-4875-BBD2-20F541505A1D}" srcOrd="0" destOrd="0" presId="urn:microsoft.com/office/officeart/2005/8/layout/process2"/>
    <dgm:cxn modelId="{956373AE-CCC2-4096-BC4D-D9570B1AC2E8}" type="presOf" srcId="{7D7DEAA0-366D-4C6A-B1DC-5FC4468DA3AD}" destId="{5125AE26-F029-41A3-A63B-714F72D9C713}" srcOrd="0" destOrd="0" presId="urn:microsoft.com/office/officeart/2005/8/layout/process2"/>
    <dgm:cxn modelId="{1B2BABCA-E879-4F1A-9F73-32844CA8D434}" type="presOf" srcId="{D7165E89-FEA4-44F1-9D2F-68F76CD64154}" destId="{6FD1C442-5480-49C6-813D-EACCB4FA75A1}" srcOrd="1" destOrd="0" presId="urn:microsoft.com/office/officeart/2005/8/layout/process2"/>
    <dgm:cxn modelId="{D3576AD3-178E-4511-A621-43354868D081}" type="presOf" srcId="{5AF81D97-1382-4204-9EDD-099F2563EDFA}" destId="{140EC42C-1D4E-4E6A-87D0-EB9DC5B7D550}" srcOrd="0" destOrd="0" presId="urn:microsoft.com/office/officeart/2005/8/layout/process2"/>
    <dgm:cxn modelId="{D3E8C5DF-F3A0-442F-A2A5-82E029471DE1}" type="presOf" srcId="{6D07B9BA-8410-4483-A5C3-CB415E6023A8}" destId="{4ED8DAA2-BB43-421B-9885-7D81E745662D}" srcOrd="0" destOrd="0" presId="urn:microsoft.com/office/officeart/2005/8/layout/process2"/>
    <dgm:cxn modelId="{67331FF0-EEBA-469B-A5B1-ED2901A828C7}" srcId="{A29DB6A8-5E21-4A21-8CB5-EB403DF57594}" destId="{12B2E239-F251-407C-9F12-4A89605CAF7F}" srcOrd="4" destOrd="0" parTransId="{0B24B2F3-3545-4D8F-8F7F-FC828C8A8A60}" sibTransId="{6F0C1EBF-2208-42FD-9350-8CA7E6E54404}"/>
    <dgm:cxn modelId="{E8AC3282-CC4C-4797-B1CC-AD99AFFC5EC0}" type="presParOf" srcId="{0BE009A5-9575-4CC3-9E0C-EE1FD1534708}" destId="{83FD6D9A-449D-4C56-9C05-7C6E4EBD8E70}" srcOrd="0" destOrd="0" presId="urn:microsoft.com/office/officeart/2005/8/layout/process2"/>
    <dgm:cxn modelId="{483D84D1-E811-41BC-9EF0-995D0C3E17D6}" type="presParOf" srcId="{0BE009A5-9575-4CC3-9E0C-EE1FD1534708}" destId="{03262056-F0D5-4B71-813D-12DFD2D8A7E6}" srcOrd="1" destOrd="0" presId="urn:microsoft.com/office/officeart/2005/8/layout/process2"/>
    <dgm:cxn modelId="{6873E57C-267A-4339-A65C-E7209D39AF6E}" type="presParOf" srcId="{03262056-F0D5-4B71-813D-12DFD2D8A7E6}" destId="{24BF8588-3BB8-45BF-AEA4-D08FA6EA5BC8}" srcOrd="0" destOrd="0" presId="urn:microsoft.com/office/officeart/2005/8/layout/process2"/>
    <dgm:cxn modelId="{07E4D7F6-E22F-4964-92D9-8F6305B711C5}" type="presParOf" srcId="{0BE009A5-9575-4CC3-9E0C-EE1FD1534708}" destId="{4ED8DAA2-BB43-421B-9885-7D81E745662D}" srcOrd="2" destOrd="0" presId="urn:microsoft.com/office/officeart/2005/8/layout/process2"/>
    <dgm:cxn modelId="{C5F4FF06-657A-4957-85AA-070CC9E7B3F2}" type="presParOf" srcId="{0BE009A5-9575-4CC3-9E0C-EE1FD1534708}" destId="{5125AE26-F029-41A3-A63B-714F72D9C713}" srcOrd="3" destOrd="0" presId="urn:microsoft.com/office/officeart/2005/8/layout/process2"/>
    <dgm:cxn modelId="{D07CD180-8251-4954-A92D-06B9E06879AE}" type="presParOf" srcId="{5125AE26-F029-41A3-A63B-714F72D9C713}" destId="{263C5F53-F0DE-4007-A311-E0A09B11D175}" srcOrd="0" destOrd="0" presId="urn:microsoft.com/office/officeart/2005/8/layout/process2"/>
    <dgm:cxn modelId="{B246A68C-6770-4BF6-BDDB-9208BEC2F332}" type="presParOf" srcId="{0BE009A5-9575-4CC3-9E0C-EE1FD1534708}" destId="{140EC42C-1D4E-4E6A-87D0-EB9DC5B7D550}" srcOrd="4" destOrd="0" presId="urn:microsoft.com/office/officeart/2005/8/layout/process2"/>
    <dgm:cxn modelId="{2F7B9267-0E8B-4DD8-8D2B-74FC539BB2A5}" type="presParOf" srcId="{0BE009A5-9575-4CC3-9E0C-EE1FD1534708}" destId="{935E2BD3-92C3-4875-BBD2-20F541505A1D}" srcOrd="5" destOrd="0" presId="urn:microsoft.com/office/officeart/2005/8/layout/process2"/>
    <dgm:cxn modelId="{2C9D24AE-2B84-4A0B-A0AF-A7D57F553D14}" type="presParOf" srcId="{935E2BD3-92C3-4875-BBD2-20F541505A1D}" destId="{6FD1C442-5480-49C6-813D-EACCB4FA75A1}" srcOrd="0" destOrd="0" presId="urn:microsoft.com/office/officeart/2005/8/layout/process2"/>
    <dgm:cxn modelId="{849EC76B-F548-47A4-A813-9393507F4362}" type="presParOf" srcId="{0BE009A5-9575-4CC3-9E0C-EE1FD1534708}" destId="{909FC738-ACE0-484F-9EE8-20AE2A5AD8A9}" srcOrd="6" destOrd="0" presId="urn:microsoft.com/office/officeart/2005/8/layout/process2"/>
    <dgm:cxn modelId="{59B0D108-C1A1-4F2F-9098-10DFA1E9DB84}" type="presParOf" srcId="{0BE009A5-9575-4CC3-9E0C-EE1FD1534708}" destId="{3F8DCE9A-0491-40B0-BC62-03A9291AA342}" srcOrd="7" destOrd="0" presId="urn:microsoft.com/office/officeart/2005/8/layout/process2"/>
    <dgm:cxn modelId="{F946674E-E41D-4CAD-AD2F-FDEE11550281}" type="presParOf" srcId="{3F8DCE9A-0491-40B0-BC62-03A9291AA342}" destId="{715F497E-2670-4DBC-BA3B-5A7B71C6A3F2}" srcOrd="0" destOrd="0" presId="urn:microsoft.com/office/officeart/2005/8/layout/process2"/>
    <dgm:cxn modelId="{6EA46973-AA15-439E-88FB-CDD564055CA9}" type="presParOf" srcId="{0BE009A5-9575-4CC3-9E0C-EE1FD1534708}" destId="{F8346340-6196-4A76-A679-47A8B5B8B64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D6D9A-449D-4C56-9C05-7C6E4EBD8E70}">
      <dsp:nvSpPr>
        <dsp:cNvPr id="0" name=""/>
        <dsp:cNvSpPr/>
      </dsp:nvSpPr>
      <dsp:spPr>
        <a:xfrm>
          <a:off x="174798" y="414"/>
          <a:ext cx="2719066" cy="4847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Farmers</a:t>
          </a:r>
        </a:p>
      </dsp:txBody>
      <dsp:txXfrm>
        <a:off x="188996" y="14612"/>
        <a:ext cx="2690670" cy="456353"/>
      </dsp:txXfrm>
    </dsp:sp>
    <dsp:sp modelId="{03262056-F0D5-4B71-813D-12DFD2D8A7E6}">
      <dsp:nvSpPr>
        <dsp:cNvPr id="0" name=""/>
        <dsp:cNvSpPr/>
      </dsp:nvSpPr>
      <dsp:spPr>
        <a:xfrm rot="5400000">
          <a:off x="1443440" y="497282"/>
          <a:ext cx="181781" cy="218137"/>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515460"/>
        <a:ext cx="130883" cy="127247"/>
      </dsp:txXfrm>
    </dsp:sp>
    <dsp:sp modelId="{4ED8DAA2-BB43-421B-9885-7D81E745662D}">
      <dsp:nvSpPr>
        <dsp:cNvPr id="0" name=""/>
        <dsp:cNvSpPr/>
      </dsp:nvSpPr>
      <dsp:spPr>
        <a:xfrm>
          <a:off x="174798" y="727538"/>
          <a:ext cx="2719066" cy="484749"/>
        </a:xfrm>
        <a:prstGeom prst="roundRect">
          <a:avLst>
            <a:gd name="adj" fmla="val 10000"/>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Producer</a:t>
          </a:r>
        </a:p>
      </dsp:txBody>
      <dsp:txXfrm>
        <a:off x="188996" y="741736"/>
        <a:ext cx="2690670" cy="456353"/>
      </dsp:txXfrm>
    </dsp:sp>
    <dsp:sp modelId="{5125AE26-F029-41A3-A63B-714F72D9C713}">
      <dsp:nvSpPr>
        <dsp:cNvPr id="0" name=""/>
        <dsp:cNvSpPr/>
      </dsp:nvSpPr>
      <dsp:spPr>
        <a:xfrm rot="5400000">
          <a:off x="1443440" y="1224406"/>
          <a:ext cx="181781" cy="218137"/>
        </a:xfrm>
        <a:prstGeom prst="rightArrow">
          <a:avLst>
            <a:gd name="adj1" fmla="val 60000"/>
            <a:gd name="adj2" fmla="val 5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242584"/>
        <a:ext cx="130883" cy="127247"/>
      </dsp:txXfrm>
    </dsp:sp>
    <dsp:sp modelId="{140EC42C-1D4E-4E6A-87D0-EB9DC5B7D550}">
      <dsp:nvSpPr>
        <dsp:cNvPr id="0" name=""/>
        <dsp:cNvSpPr/>
      </dsp:nvSpPr>
      <dsp:spPr>
        <a:xfrm>
          <a:off x="174798" y="1454662"/>
          <a:ext cx="2719066" cy="484749"/>
        </a:xfrm>
        <a:prstGeom prst="roundRect">
          <a:avLst>
            <a:gd name="adj" fmla="val 1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Logistics</a:t>
          </a:r>
        </a:p>
      </dsp:txBody>
      <dsp:txXfrm>
        <a:off x="188996" y="1468860"/>
        <a:ext cx="2690670" cy="456353"/>
      </dsp:txXfrm>
    </dsp:sp>
    <dsp:sp modelId="{935E2BD3-92C3-4875-BBD2-20F541505A1D}">
      <dsp:nvSpPr>
        <dsp:cNvPr id="0" name=""/>
        <dsp:cNvSpPr/>
      </dsp:nvSpPr>
      <dsp:spPr>
        <a:xfrm rot="5400000">
          <a:off x="1443440" y="1951530"/>
          <a:ext cx="181781" cy="218137"/>
        </a:xfrm>
        <a:prstGeom prst="rightArrow">
          <a:avLst>
            <a:gd name="adj1" fmla="val 60000"/>
            <a:gd name="adj2" fmla="val 5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969708"/>
        <a:ext cx="130883" cy="127247"/>
      </dsp:txXfrm>
    </dsp:sp>
    <dsp:sp modelId="{909FC738-ACE0-484F-9EE8-20AE2A5AD8A9}">
      <dsp:nvSpPr>
        <dsp:cNvPr id="0" name=""/>
        <dsp:cNvSpPr/>
      </dsp:nvSpPr>
      <dsp:spPr>
        <a:xfrm>
          <a:off x="174798" y="2181786"/>
          <a:ext cx="2719066" cy="484749"/>
        </a:xfrm>
        <a:prstGeom prst="roundRect">
          <a:avLst>
            <a:gd name="adj" fmla="val 10000"/>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 Restaurants</a:t>
          </a:r>
        </a:p>
      </dsp:txBody>
      <dsp:txXfrm>
        <a:off x="188996" y="2195984"/>
        <a:ext cx="2690670" cy="456353"/>
      </dsp:txXfrm>
    </dsp:sp>
    <dsp:sp modelId="{3F8DCE9A-0491-40B0-BC62-03A9291AA342}">
      <dsp:nvSpPr>
        <dsp:cNvPr id="0" name=""/>
        <dsp:cNvSpPr/>
      </dsp:nvSpPr>
      <dsp:spPr>
        <a:xfrm rot="5400000">
          <a:off x="1443440" y="2678655"/>
          <a:ext cx="181781" cy="218137"/>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2696833"/>
        <a:ext cx="130883" cy="127247"/>
      </dsp:txXfrm>
    </dsp:sp>
    <dsp:sp modelId="{F8346340-6196-4A76-A679-47A8B5B8B647}">
      <dsp:nvSpPr>
        <dsp:cNvPr id="0" name=""/>
        <dsp:cNvSpPr/>
      </dsp:nvSpPr>
      <dsp:spPr>
        <a:xfrm>
          <a:off x="174798" y="2908911"/>
          <a:ext cx="2719066" cy="484749"/>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5. Consumers</a:t>
          </a:r>
        </a:p>
      </dsp:txBody>
      <dsp:txXfrm>
        <a:off x="188996" y="2923109"/>
        <a:ext cx="2690670" cy="456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D6D9A-449D-4C56-9C05-7C6E4EBD8E70}">
      <dsp:nvSpPr>
        <dsp:cNvPr id="0" name=""/>
        <dsp:cNvSpPr/>
      </dsp:nvSpPr>
      <dsp:spPr>
        <a:xfrm>
          <a:off x="174798" y="414"/>
          <a:ext cx="2719066" cy="4847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Farmers</a:t>
          </a:r>
        </a:p>
      </dsp:txBody>
      <dsp:txXfrm>
        <a:off x="188996" y="14612"/>
        <a:ext cx="2690670" cy="456353"/>
      </dsp:txXfrm>
    </dsp:sp>
    <dsp:sp modelId="{03262056-F0D5-4B71-813D-12DFD2D8A7E6}">
      <dsp:nvSpPr>
        <dsp:cNvPr id="0" name=""/>
        <dsp:cNvSpPr/>
      </dsp:nvSpPr>
      <dsp:spPr>
        <a:xfrm rot="5400000">
          <a:off x="1443440" y="497282"/>
          <a:ext cx="181781" cy="218137"/>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515460"/>
        <a:ext cx="130883" cy="127247"/>
      </dsp:txXfrm>
    </dsp:sp>
    <dsp:sp modelId="{4ED8DAA2-BB43-421B-9885-7D81E745662D}">
      <dsp:nvSpPr>
        <dsp:cNvPr id="0" name=""/>
        <dsp:cNvSpPr/>
      </dsp:nvSpPr>
      <dsp:spPr>
        <a:xfrm>
          <a:off x="174798" y="727538"/>
          <a:ext cx="2719066" cy="484749"/>
        </a:xfrm>
        <a:prstGeom prst="roundRect">
          <a:avLst>
            <a:gd name="adj" fmla="val 10000"/>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Producer</a:t>
          </a:r>
        </a:p>
      </dsp:txBody>
      <dsp:txXfrm>
        <a:off x="188996" y="741736"/>
        <a:ext cx="2690670" cy="456353"/>
      </dsp:txXfrm>
    </dsp:sp>
    <dsp:sp modelId="{5125AE26-F029-41A3-A63B-714F72D9C713}">
      <dsp:nvSpPr>
        <dsp:cNvPr id="0" name=""/>
        <dsp:cNvSpPr/>
      </dsp:nvSpPr>
      <dsp:spPr>
        <a:xfrm rot="5400000">
          <a:off x="1443440" y="1224406"/>
          <a:ext cx="181781" cy="218137"/>
        </a:xfrm>
        <a:prstGeom prst="rightArrow">
          <a:avLst>
            <a:gd name="adj1" fmla="val 60000"/>
            <a:gd name="adj2" fmla="val 5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242584"/>
        <a:ext cx="130883" cy="127247"/>
      </dsp:txXfrm>
    </dsp:sp>
    <dsp:sp modelId="{140EC42C-1D4E-4E6A-87D0-EB9DC5B7D550}">
      <dsp:nvSpPr>
        <dsp:cNvPr id="0" name=""/>
        <dsp:cNvSpPr/>
      </dsp:nvSpPr>
      <dsp:spPr>
        <a:xfrm>
          <a:off x="174798" y="1454662"/>
          <a:ext cx="2719066" cy="484749"/>
        </a:xfrm>
        <a:prstGeom prst="roundRect">
          <a:avLst>
            <a:gd name="adj" fmla="val 1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Logistics</a:t>
          </a:r>
        </a:p>
      </dsp:txBody>
      <dsp:txXfrm>
        <a:off x="188996" y="1468860"/>
        <a:ext cx="2690670" cy="456353"/>
      </dsp:txXfrm>
    </dsp:sp>
    <dsp:sp modelId="{935E2BD3-92C3-4875-BBD2-20F541505A1D}">
      <dsp:nvSpPr>
        <dsp:cNvPr id="0" name=""/>
        <dsp:cNvSpPr/>
      </dsp:nvSpPr>
      <dsp:spPr>
        <a:xfrm rot="5400000">
          <a:off x="1443440" y="1951530"/>
          <a:ext cx="181781" cy="218137"/>
        </a:xfrm>
        <a:prstGeom prst="rightArrow">
          <a:avLst>
            <a:gd name="adj1" fmla="val 60000"/>
            <a:gd name="adj2" fmla="val 5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969708"/>
        <a:ext cx="130883" cy="127247"/>
      </dsp:txXfrm>
    </dsp:sp>
    <dsp:sp modelId="{909FC738-ACE0-484F-9EE8-20AE2A5AD8A9}">
      <dsp:nvSpPr>
        <dsp:cNvPr id="0" name=""/>
        <dsp:cNvSpPr/>
      </dsp:nvSpPr>
      <dsp:spPr>
        <a:xfrm>
          <a:off x="174798" y="2181786"/>
          <a:ext cx="2719066" cy="484749"/>
        </a:xfrm>
        <a:prstGeom prst="roundRect">
          <a:avLst>
            <a:gd name="adj" fmla="val 10000"/>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 Restaurants</a:t>
          </a:r>
        </a:p>
      </dsp:txBody>
      <dsp:txXfrm>
        <a:off x="188996" y="2195984"/>
        <a:ext cx="2690670" cy="456353"/>
      </dsp:txXfrm>
    </dsp:sp>
    <dsp:sp modelId="{3F8DCE9A-0491-40B0-BC62-03A9291AA342}">
      <dsp:nvSpPr>
        <dsp:cNvPr id="0" name=""/>
        <dsp:cNvSpPr/>
      </dsp:nvSpPr>
      <dsp:spPr>
        <a:xfrm rot="5400000">
          <a:off x="1443440" y="2678655"/>
          <a:ext cx="181781" cy="218137"/>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2696833"/>
        <a:ext cx="130883" cy="127247"/>
      </dsp:txXfrm>
    </dsp:sp>
    <dsp:sp modelId="{F8346340-6196-4A76-A679-47A8B5B8B647}">
      <dsp:nvSpPr>
        <dsp:cNvPr id="0" name=""/>
        <dsp:cNvSpPr/>
      </dsp:nvSpPr>
      <dsp:spPr>
        <a:xfrm>
          <a:off x="174798" y="2908911"/>
          <a:ext cx="2719066" cy="484749"/>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5. Consumers</a:t>
          </a:r>
        </a:p>
      </dsp:txBody>
      <dsp:txXfrm>
        <a:off x="188996" y="2923109"/>
        <a:ext cx="2690670" cy="456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D6D9A-449D-4C56-9C05-7C6E4EBD8E70}">
      <dsp:nvSpPr>
        <dsp:cNvPr id="0" name=""/>
        <dsp:cNvSpPr/>
      </dsp:nvSpPr>
      <dsp:spPr>
        <a:xfrm>
          <a:off x="174798" y="414"/>
          <a:ext cx="2719066" cy="4847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Farmers</a:t>
          </a:r>
        </a:p>
      </dsp:txBody>
      <dsp:txXfrm>
        <a:off x="188996" y="14612"/>
        <a:ext cx="2690670" cy="456353"/>
      </dsp:txXfrm>
    </dsp:sp>
    <dsp:sp modelId="{03262056-F0D5-4B71-813D-12DFD2D8A7E6}">
      <dsp:nvSpPr>
        <dsp:cNvPr id="0" name=""/>
        <dsp:cNvSpPr/>
      </dsp:nvSpPr>
      <dsp:spPr>
        <a:xfrm rot="5400000">
          <a:off x="1443440" y="497282"/>
          <a:ext cx="181781" cy="218137"/>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515460"/>
        <a:ext cx="130883" cy="127247"/>
      </dsp:txXfrm>
    </dsp:sp>
    <dsp:sp modelId="{4ED8DAA2-BB43-421B-9885-7D81E745662D}">
      <dsp:nvSpPr>
        <dsp:cNvPr id="0" name=""/>
        <dsp:cNvSpPr/>
      </dsp:nvSpPr>
      <dsp:spPr>
        <a:xfrm>
          <a:off x="174798" y="727538"/>
          <a:ext cx="2719066" cy="484749"/>
        </a:xfrm>
        <a:prstGeom prst="roundRect">
          <a:avLst>
            <a:gd name="adj" fmla="val 10000"/>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Producer</a:t>
          </a:r>
        </a:p>
      </dsp:txBody>
      <dsp:txXfrm>
        <a:off x="188996" y="741736"/>
        <a:ext cx="2690670" cy="456353"/>
      </dsp:txXfrm>
    </dsp:sp>
    <dsp:sp modelId="{5125AE26-F029-41A3-A63B-714F72D9C713}">
      <dsp:nvSpPr>
        <dsp:cNvPr id="0" name=""/>
        <dsp:cNvSpPr/>
      </dsp:nvSpPr>
      <dsp:spPr>
        <a:xfrm rot="5400000">
          <a:off x="1443440" y="1224406"/>
          <a:ext cx="181781" cy="218137"/>
        </a:xfrm>
        <a:prstGeom prst="rightArrow">
          <a:avLst>
            <a:gd name="adj1" fmla="val 60000"/>
            <a:gd name="adj2" fmla="val 5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242584"/>
        <a:ext cx="130883" cy="127247"/>
      </dsp:txXfrm>
    </dsp:sp>
    <dsp:sp modelId="{140EC42C-1D4E-4E6A-87D0-EB9DC5B7D550}">
      <dsp:nvSpPr>
        <dsp:cNvPr id="0" name=""/>
        <dsp:cNvSpPr/>
      </dsp:nvSpPr>
      <dsp:spPr>
        <a:xfrm>
          <a:off x="174798" y="1454662"/>
          <a:ext cx="2719066" cy="484749"/>
        </a:xfrm>
        <a:prstGeom prst="roundRect">
          <a:avLst>
            <a:gd name="adj" fmla="val 1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Logistics</a:t>
          </a:r>
        </a:p>
      </dsp:txBody>
      <dsp:txXfrm>
        <a:off x="188996" y="1468860"/>
        <a:ext cx="2690670" cy="456353"/>
      </dsp:txXfrm>
    </dsp:sp>
    <dsp:sp modelId="{935E2BD3-92C3-4875-BBD2-20F541505A1D}">
      <dsp:nvSpPr>
        <dsp:cNvPr id="0" name=""/>
        <dsp:cNvSpPr/>
      </dsp:nvSpPr>
      <dsp:spPr>
        <a:xfrm rot="5400000">
          <a:off x="1443440" y="1951530"/>
          <a:ext cx="181781" cy="218137"/>
        </a:xfrm>
        <a:prstGeom prst="rightArrow">
          <a:avLst>
            <a:gd name="adj1" fmla="val 60000"/>
            <a:gd name="adj2" fmla="val 5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969708"/>
        <a:ext cx="130883" cy="127247"/>
      </dsp:txXfrm>
    </dsp:sp>
    <dsp:sp modelId="{909FC738-ACE0-484F-9EE8-20AE2A5AD8A9}">
      <dsp:nvSpPr>
        <dsp:cNvPr id="0" name=""/>
        <dsp:cNvSpPr/>
      </dsp:nvSpPr>
      <dsp:spPr>
        <a:xfrm>
          <a:off x="174798" y="2181786"/>
          <a:ext cx="2719066" cy="484749"/>
        </a:xfrm>
        <a:prstGeom prst="roundRect">
          <a:avLst>
            <a:gd name="adj" fmla="val 10000"/>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 Restaurants</a:t>
          </a:r>
        </a:p>
      </dsp:txBody>
      <dsp:txXfrm>
        <a:off x="188996" y="2195984"/>
        <a:ext cx="2690670" cy="456353"/>
      </dsp:txXfrm>
    </dsp:sp>
    <dsp:sp modelId="{3F8DCE9A-0491-40B0-BC62-03A9291AA342}">
      <dsp:nvSpPr>
        <dsp:cNvPr id="0" name=""/>
        <dsp:cNvSpPr/>
      </dsp:nvSpPr>
      <dsp:spPr>
        <a:xfrm rot="5400000">
          <a:off x="1443440" y="2678655"/>
          <a:ext cx="181781" cy="218137"/>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2696833"/>
        <a:ext cx="130883" cy="127247"/>
      </dsp:txXfrm>
    </dsp:sp>
    <dsp:sp modelId="{F8346340-6196-4A76-A679-47A8B5B8B647}">
      <dsp:nvSpPr>
        <dsp:cNvPr id="0" name=""/>
        <dsp:cNvSpPr/>
      </dsp:nvSpPr>
      <dsp:spPr>
        <a:xfrm>
          <a:off x="174798" y="2908911"/>
          <a:ext cx="2719066" cy="484749"/>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5. Consumers</a:t>
          </a:r>
        </a:p>
      </dsp:txBody>
      <dsp:txXfrm>
        <a:off x="188996" y="2923109"/>
        <a:ext cx="2690670" cy="456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D6D9A-449D-4C56-9C05-7C6E4EBD8E70}">
      <dsp:nvSpPr>
        <dsp:cNvPr id="0" name=""/>
        <dsp:cNvSpPr/>
      </dsp:nvSpPr>
      <dsp:spPr>
        <a:xfrm>
          <a:off x="174798" y="414"/>
          <a:ext cx="2719066" cy="4847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Farmers</a:t>
          </a:r>
        </a:p>
      </dsp:txBody>
      <dsp:txXfrm>
        <a:off x="188996" y="14612"/>
        <a:ext cx="2690670" cy="456353"/>
      </dsp:txXfrm>
    </dsp:sp>
    <dsp:sp modelId="{03262056-F0D5-4B71-813D-12DFD2D8A7E6}">
      <dsp:nvSpPr>
        <dsp:cNvPr id="0" name=""/>
        <dsp:cNvSpPr/>
      </dsp:nvSpPr>
      <dsp:spPr>
        <a:xfrm rot="5400000">
          <a:off x="1443440" y="497282"/>
          <a:ext cx="181781" cy="218137"/>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515460"/>
        <a:ext cx="130883" cy="127247"/>
      </dsp:txXfrm>
    </dsp:sp>
    <dsp:sp modelId="{4ED8DAA2-BB43-421B-9885-7D81E745662D}">
      <dsp:nvSpPr>
        <dsp:cNvPr id="0" name=""/>
        <dsp:cNvSpPr/>
      </dsp:nvSpPr>
      <dsp:spPr>
        <a:xfrm>
          <a:off x="174798" y="727538"/>
          <a:ext cx="2719066" cy="484749"/>
        </a:xfrm>
        <a:prstGeom prst="roundRect">
          <a:avLst>
            <a:gd name="adj" fmla="val 10000"/>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Producer</a:t>
          </a:r>
        </a:p>
      </dsp:txBody>
      <dsp:txXfrm>
        <a:off x="188996" y="741736"/>
        <a:ext cx="2690670" cy="456353"/>
      </dsp:txXfrm>
    </dsp:sp>
    <dsp:sp modelId="{5125AE26-F029-41A3-A63B-714F72D9C713}">
      <dsp:nvSpPr>
        <dsp:cNvPr id="0" name=""/>
        <dsp:cNvSpPr/>
      </dsp:nvSpPr>
      <dsp:spPr>
        <a:xfrm rot="5400000">
          <a:off x="1443440" y="1224406"/>
          <a:ext cx="181781" cy="218137"/>
        </a:xfrm>
        <a:prstGeom prst="rightArrow">
          <a:avLst>
            <a:gd name="adj1" fmla="val 60000"/>
            <a:gd name="adj2" fmla="val 5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242584"/>
        <a:ext cx="130883" cy="127247"/>
      </dsp:txXfrm>
    </dsp:sp>
    <dsp:sp modelId="{140EC42C-1D4E-4E6A-87D0-EB9DC5B7D550}">
      <dsp:nvSpPr>
        <dsp:cNvPr id="0" name=""/>
        <dsp:cNvSpPr/>
      </dsp:nvSpPr>
      <dsp:spPr>
        <a:xfrm>
          <a:off x="174798" y="1454662"/>
          <a:ext cx="2719066" cy="484749"/>
        </a:xfrm>
        <a:prstGeom prst="roundRect">
          <a:avLst>
            <a:gd name="adj" fmla="val 1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Logistics</a:t>
          </a:r>
        </a:p>
      </dsp:txBody>
      <dsp:txXfrm>
        <a:off x="188996" y="1468860"/>
        <a:ext cx="2690670" cy="456353"/>
      </dsp:txXfrm>
    </dsp:sp>
    <dsp:sp modelId="{935E2BD3-92C3-4875-BBD2-20F541505A1D}">
      <dsp:nvSpPr>
        <dsp:cNvPr id="0" name=""/>
        <dsp:cNvSpPr/>
      </dsp:nvSpPr>
      <dsp:spPr>
        <a:xfrm rot="5400000">
          <a:off x="1443440" y="1951530"/>
          <a:ext cx="181781" cy="218137"/>
        </a:xfrm>
        <a:prstGeom prst="rightArrow">
          <a:avLst>
            <a:gd name="adj1" fmla="val 60000"/>
            <a:gd name="adj2" fmla="val 5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969708"/>
        <a:ext cx="130883" cy="127247"/>
      </dsp:txXfrm>
    </dsp:sp>
    <dsp:sp modelId="{909FC738-ACE0-484F-9EE8-20AE2A5AD8A9}">
      <dsp:nvSpPr>
        <dsp:cNvPr id="0" name=""/>
        <dsp:cNvSpPr/>
      </dsp:nvSpPr>
      <dsp:spPr>
        <a:xfrm>
          <a:off x="174798" y="2181786"/>
          <a:ext cx="2719066" cy="484749"/>
        </a:xfrm>
        <a:prstGeom prst="roundRect">
          <a:avLst>
            <a:gd name="adj" fmla="val 10000"/>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 Restaurants</a:t>
          </a:r>
        </a:p>
      </dsp:txBody>
      <dsp:txXfrm>
        <a:off x="188996" y="2195984"/>
        <a:ext cx="2690670" cy="456353"/>
      </dsp:txXfrm>
    </dsp:sp>
    <dsp:sp modelId="{3F8DCE9A-0491-40B0-BC62-03A9291AA342}">
      <dsp:nvSpPr>
        <dsp:cNvPr id="0" name=""/>
        <dsp:cNvSpPr/>
      </dsp:nvSpPr>
      <dsp:spPr>
        <a:xfrm rot="5400000">
          <a:off x="1443440" y="2678655"/>
          <a:ext cx="181781" cy="218137"/>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2696833"/>
        <a:ext cx="130883" cy="127247"/>
      </dsp:txXfrm>
    </dsp:sp>
    <dsp:sp modelId="{F8346340-6196-4A76-A679-47A8B5B8B647}">
      <dsp:nvSpPr>
        <dsp:cNvPr id="0" name=""/>
        <dsp:cNvSpPr/>
      </dsp:nvSpPr>
      <dsp:spPr>
        <a:xfrm>
          <a:off x="174798" y="2908911"/>
          <a:ext cx="2719066" cy="484749"/>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5. Consumers</a:t>
          </a:r>
        </a:p>
      </dsp:txBody>
      <dsp:txXfrm>
        <a:off x="188996" y="2923109"/>
        <a:ext cx="2690670" cy="456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D6D9A-449D-4C56-9C05-7C6E4EBD8E70}">
      <dsp:nvSpPr>
        <dsp:cNvPr id="0" name=""/>
        <dsp:cNvSpPr/>
      </dsp:nvSpPr>
      <dsp:spPr>
        <a:xfrm>
          <a:off x="174798" y="414"/>
          <a:ext cx="2719066" cy="4847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Farmers</a:t>
          </a:r>
        </a:p>
      </dsp:txBody>
      <dsp:txXfrm>
        <a:off x="188996" y="14612"/>
        <a:ext cx="2690670" cy="456353"/>
      </dsp:txXfrm>
    </dsp:sp>
    <dsp:sp modelId="{03262056-F0D5-4B71-813D-12DFD2D8A7E6}">
      <dsp:nvSpPr>
        <dsp:cNvPr id="0" name=""/>
        <dsp:cNvSpPr/>
      </dsp:nvSpPr>
      <dsp:spPr>
        <a:xfrm rot="5400000">
          <a:off x="1443440" y="497282"/>
          <a:ext cx="181781" cy="218137"/>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515460"/>
        <a:ext cx="130883" cy="127247"/>
      </dsp:txXfrm>
    </dsp:sp>
    <dsp:sp modelId="{4ED8DAA2-BB43-421B-9885-7D81E745662D}">
      <dsp:nvSpPr>
        <dsp:cNvPr id="0" name=""/>
        <dsp:cNvSpPr/>
      </dsp:nvSpPr>
      <dsp:spPr>
        <a:xfrm>
          <a:off x="174798" y="727538"/>
          <a:ext cx="2719066" cy="484749"/>
        </a:xfrm>
        <a:prstGeom prst="roundRect">
          <a:avLst>
            <a:gd name="adj" fmla="val 10000"/>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Producer</a:t>
          </a:r>
        </a:p>
      </dsp:txBody>
      <dsp:txXfrm>
        <a:off x="188996" y="741736"/>
        <a:ext cx="2690670" cy="456353"/>
      </dsp:txXfrm>
    </dsp:sp>
    <dsp:sp modelId="{5125AE26-F029-41A3-A63B-714F72D9C713}">
      <dsp:nvSpPr>
        <dsp:cNvPr id="0" name=""/>
        <dsp:cNvSpPr/>
      </dsp:nvSpPr>
      <dsp:spPr>
        <a:xfrm rot="5400000">
          <a:off x="1443440" y="1224406"/>
          <a:ext cx="181781" cy="218137"/>
        </a:xfrm>
        <a:prstGeom prst="rightArrow">
          <a:avLst>
            <a:gd name="adj1" fmla="val 60000"/>
            <a:gd name="adj2" fmla="val 5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242584"/>
        <a:ext cx="130883" cy="127247"/>
      </dsp:txXfrm>
    </dsp:sp>
    <dsp:sp modelId="{140EC42C-1D4E-4E6A-87D0-EB9DC5B7D550}">
      <dsp:nvSpPr>
        <dsp:cNvPr id="0" name=""/>
        <dsp:cNvSpPr/>
      </dsp:nvSpPr>
      <dsp:spPr>
        <a:xfrm>
          <a:off x="174798" y="1454662"/>
          <a:ext cx="2719066" cy="484749"/>
        </a:xfrm>
        <a:prstGeom prst="roundRect">
          <a:avLst>
            <a:gd name="adj" fmla="val 1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Logistics</a:t>
          </a:r>
        </a:p>
      </dsp:txBody>
      <dsp:txXfrm>
        <a:off x="188996" y="1468860"/>
        <a:ext cx="2690670" cy="456353"/>
      </dsp:txXfrm>
    </dsp:sp>
    <dsp:sp modelId="{935E2BD3-92C3-4875-BBD2-20F541505A1D}">
      <dsp:nvSpPr>
        <dsp:cNvPr id="0" name=""/>
        <dsp:cNvSpPr/>
      </dsp:nvSpPr>
      <dsp:spPr>
        <a:xfrm rot="5400000">
          <a:off x="1443440" y="1951530"/>
          <a:ext cx="181781" cy="218137"/>
        </a:xfrm>
        <a:prstGeom prst="rightArrow">
          <a:avLst>
            <a:gd name="adj1" fmla="val 60000"/>
            <a:gd name="adj2" fmla="val 5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1969708"/>
        <a:ext cx="130883" cy="127247"/>
      </dsp:txXfrm>
    </dsp:sp>
    <dsp:sp modelId="{909FC738-ACE0-484F-9EE8-20AE2A5AD8A9}">
      <dsp:nvSpPr>
        <dsp:cNvPr id="0" name=""/>
        <dsp:cNvSpPr/>
      </dsp:nvSpPr>
      <dsp:spPr>
        <a:xfrm>
          <a:off x="174798" y="2181786"/>
          <a:ext cx="2719066" cy="484749"/>
        </a:xfrm>
        <a:prstGeom prst="roundRect">
          <a:avLst>
            <a:gd name="adj" fmla="val 10000"/>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4. Restaurants</a:t>
          </a:r>
        </a:p>
      </dsp:txBody>
      <dsp:txXfrm>
        <a:off x="188996" y="2195984"/>
        <a:ext cx="2690670" cy="456353"/>
      </dsp:txXfrm>
    </dsp:sp>
    <dsp:sp modelId="{3F8DCE9A-0491-40B0-BC62-03A9291AA342}">
      <dsp:nvSpPr>
        <dsp:cNvPr id="0" name=""/>
        <dsp:cNvSpPr/>
      </dsp:nvSpPr>
      <dsp:spPr>
        <a:xfrm rot="5400000">
          <a:off x="1443440" y="2678655"/>
          <a:ext cx="181781" cy="218137"/>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68889" y="2696833"/>
        <a:ext cx="130883" cy="127247"/>
      </dsp:txXfrm>
    </dsp:sp>
    <dsp:sp modelId="{F8346340-6196-4A76-A679-47A8B5B8B647}">
      <dsp:nvSpPr>
        <dsp:cNvPr id="0" name=""/>
        <dsp:cNvSpPr/>
      </dsp:nvSpPr>
      <dsp:spPr>
        <a:xfrm>
          <a:off x="174798" y="2908911"/>
          <a:ext cx="2719066" cy="484749"/>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5. Consumers</a:t>
          </a:r>
        </a:p>
      </dsp:txBody>
      <dsp:txXfrm>
        <a:off x="188996" y="2923109"/>
        <a:ext cx="2690670" cy="4563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0D38FE-3D25-AF4F-BEE6-3E4F99A9B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2D1F4F0-0C08-9C42-9D42-0A1DF2C680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45B9D-AB39-804E-9446-5CAB342F1828}" type="datetimeFigureOut">
              <a:rPr lang="en-US" smtClean="0"/>
              <a:t>12/6/2019</a:t>
            </a:fld>
            <a:endParaRPr lang="en-US"/>
          </a:p>
        </p:txBody>
      </p:sp>
      <p:sp>
        <p:nvSpPr>
          <p:cNvPr id="4" name="Footer Placeholder 3">
            <a:extLst>
              <a:ext uri="{FF2B5EF4-FFF2-40B4-BE49-F238E27FC236}">
                <a16:creationId xmlns:a16="http://schemas.microsoft.com/office/drawing/2014/main" id="{83A9AA9E-3998-C947-9C7B-8312D33382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B66B0B-6D53-1B4F-B600-1E9739AED0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2BC103-629E-F74D-8AAE-F3FD0968562F}" type="slidenum">
              <a:rPr lang="en-US" smtClean="0"/>
              <a:t>‹#›</a:t>
            </a:fld>
            <a:endParaRPr lang="en-US"/>
          </a:p>
        </p:txBody>
      </p:sp>
    </p:spTree>
    <p:extLst>
      <p:ext uri="{BB962C8B-B14F-4D97-AF65-F5344CB8AC3E}">
        <p14:creationId xmlns:p14="http://schemas.microsoft.com/office/powerpoint/2010/main" val="17303515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05C7F-F714-4EF7-AC1E-68A1DB0A8949}"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47CB5-0613-4924-8830-311481897ACE}" type="slidenum">
              <a:rPr lang="en-US" smtClean="0"/>
              <a:t>‹#›</a:t>
            </a:fld>
            <a:endParaRPr lang="en-US"/>
          </a:p>
        </p:txBody>
      </p:sp>
    </p:spTree>
    <p:extLst>
      <p:ext uri="{BB962C8B-B14F-4D97-AF65-F5344CB8AC3E}">
        <p14:creationId xmlns:p14="http://schemas.microsoft.com/office/powerpoint/2010/main" val="13866230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uffpost.com/entry/ground-beef-recalls-food-poisoning_l_5dc980e6e4b00927b2371a9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3.weforum.org/docs/WEF_Traceability_in_food_value_chains_Digital.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provenance.org/whitepap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anstockphoto.com/young-man-and-woman-eating-fast-food-40266459.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1</a:t>
            </a:fld>
            <a:endParaRPr lang="en-US"/>
          </a:p>
        </p:txBody>
      </p:sp>
    </p:spTree>
    <p:extLst>
      <p:ext uri="{BB962C8B-B14F-4D97-AF65-F5344CB8AC3E}">
        <p14:creationId xmlns:p14="http://schemas.microsoft.com/office/powerpoint/2010/main" val="249557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http://images.clipartpanda.com/cattle-clipart-Cow-clip-art-cow-clipart-links-cow-images-clipart-2.png</a:t>
            </a:r>
          </a:p>
          <a:p>
            <a:r>
              <a:rPr lang="en-US" dirty="0"/>
              <a:t>https://www.jing.fm/iclipt/u2q8e6w7a9w7i1r5/</a:t>
            </a:r>
          </a:p>
        </p:txBody>
      </p:sp>
      <p:sp>
        <p:nvSpPr>
          <p:cNvPr id="4" name="Slide Number Placeholder 3"/>
          <p:cNvSpPr>
            <a:spLocks noGrp="1"/>
          </p:cNvSpPr>
          <p:nvPr>
            <p:ph type="sldNum" sz="quarter" idx="5"/>
          </p:nvPr>
        </p:nvSpPr>
        <p:spPr/>
        <p:txBody>
          <a:bodyPr/>
          <a:lstStyle/>
          <a:p>
            <a:fld id="{7F547CB5-0613-4924-8830-311481897ACE}" type="slidenum">
              <a:rPr lang="en-US" smtClean="0"/>
              <a:t>11</a:t>
            </a:fld>
            <a:endParaRPr lang="en-US"/>
          </a:p>
        </p:txBody>
      </p:sp>
    </p:spTree>
    <p:extLst>
      <p:ext uri="{BB962C8B-B14F-4D97-AF65-F5344CB8AC3E}">
        <p14:creationId xmlns:p14="http://schemas.microsoft.com/office/powerpoint/2010/main" val="520344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http://images.clipartpanda.com/cattle-clipart-Cow-clip-art-cow-clipart-links-cow-images-clipart-2.png</a:t>
            </a:r>
          </a:p>
          <a:p>
            <a:r>
              <a:rPr lang="en-US" dirty="0"/>
              <a:t>https://www.jing.fm/iclipt/u2q8e6w7a9w7i1r5/</a:t>
            </a:r>
          </a:p>
        </p:txBody>
      </p:sp>
      <p:sp>
        <p:nvSpPr>
          <p:cNvPr id="4" name="Slide Number Placeholder 3"/>
          <p:cNvSpPr>
            <a:spLocks noGrp="1"/>
          </p:cNvSpPr>
          <p:nvPr>
            <p:ph type="sldNum" sz="quarter" idx="5"/>
          </p:nvPr>
        </p:nvSpPr>
        <p:spPr/>
        <p:txBody>
          <a:bodyPr/>
          <a:lstStyle/>
          <a:p>
            <a:fld id="{7F547CB5-0613-4924-8830-311481897ACE}" type="slidenum">
              <a:rPr lang="en-US" smtClean="0"/>
              <a:t>12</a:t>
            </a:fld>
            <a:endParaRPr lang="en-US"/>
          </a:p>
        </p:txBody>
      </p:sp>
    </p:spTree>
    <p:extLst>
      <p:ext uri="{BB962C8B-B14F-4D97-AF65-F5344CB8AC3E}">
        <p14:creationId xmlns:p14="http://schemas.microsoft.com/office/powerpoint/2010/main" val="182498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http://images.clipartpanda.com/cattle-clipart-Cow-clip-art-cow-clipart-links-cow-images-clipart-2.png</a:t>
            </a:r>
          </a:p>
          <a:p>
            <a:r>
              <a:rPr lang="en-US" dirty="0"/>
              <a:t>https://www.jing.fm/iclipt/u2q8e6w7a9w7i1r5/</a:t>
            </a:r>
          </a:p>
        </p:txBody>
      </p:sp>
      <p:sp>
        <p:nvSpPr>
          <p:cNvPr id="4" name="Slide Number Placeholder 3"/>
          <p:cNvSpPr>
            <a:spLocks noGrp="1"/>
          </p:cNvSpPr>
          <p:nvPr>
            <p:ph type="sldNum" sz="quarter" idx="5"/>
          </p:nvPr>
        </p:nvSpPr>
        <p:spPr/>
        <p:txBody>
          <a:bodyPr/>
          <a:lstStyle/>
          <a:p>
            <a:fld id="{7F547CB5-0613-4924-8830-311481897ACE}" type="slidenum">
              <a:rPr lang="en-US" smtClean="0"/>
              <a:t>13</a:t>
            </a:fld>
            <a:endParaRPr lang="en-US"/>
          </a:p>
        </p:txBody>
      </p:sp>
    </p:spTree>
    <p:extLst>
      <p:ext uri="{BB962C8B-B14F-4D97-AF65-F5344CB8AC3E}">
        <p14:creationId xmlns:p14="http://schemas.microsoft.com/office/powerpoint/2010/main" val="129218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17</a:t>
            </a:fld>
            <a:endParaRPr lang="en-US"/>
          </a:p>
        </p:txBody>
      </p:sp>
    </p:spTree>
    <p:extLst>
      <p:ext uri="{BB962C8B-B14F-4D97-AF65-F5344CB8AC3E}">
        <p14:creationId xmlns:p14="http://schemas.microsoft.com/office/powerpoint/2010/main" val="314695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https://www.huffpost.com/entry/ground-beef-recalls-food-poisoning_l_5dc980e6e4b00927b2371a9a</a:t>
            </a:r>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2</a:t>
            </a:fld>
            <a:endParaRPr lang="en-US"/>
          </a:p>
        </p:txBody>
      </p:sp>
    </p:spTree>
    <p:extLst>
      <p:ext uri="{BB962C8B-B14F-4D97-AF65-F5344CB8AC3E}">
        <p14:creationId xmlns:p14="http://schemas.microsoft.com/office/powerpoint/2010/main" val="92618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beef supply chain, in particular, is highly segmented and only growing in complexity. Before a hamburger lands on a customer’s plate, at least half a dozen businesses— ranches, feedlots, packers, processors, distribution centers, and restaurants— have had a hand in its creation and transportation. Each business along that product lifecycle keeps its own meticulous records. Software systems designed to connect them, however, typically require a lot of manual inputs, are prone to errors, and encounter inherent delays. And those systems are not designed to track one of the most essential elements in the beef’s journey—the temperature at which it’s kept.</a:t>
            </a:r>
            <a:endParaRPr lang="en-US" b="0" dirty="0">
              <a:effectLst/>
            </a:endParaRPr>
          </a:p>
          <a:p>
            <a:r>
              <a:rPr lang="en-US" dirty="0"/>
              <a:t>End to end traceability of meat products to allow the sources of contaminated to be accurately identified, limiting the scale of a food recall.   monitoring and tracking </a:t>
            </a:r>
          </a:p>
          <a:p>
            <a:r>
              <a:rPr lang="en-US" dirty="0"/>
              <a:t>Food wastage, Huge sums of money spent on re call activities, No possible way to find the source or participant in the supply chain that caused the damage. </a:t>
            </a:r>
            <a:endParaRPr lang="en-US" sz="120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http://www3.weforum.org/docs/WEF_Traceability_in_food_value_chains_Digital.pdf</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Above: The top row of blocks represent web interfaces and applications, the bottom layer(s) are data handling and storage. Today your data is stored in a silo. With blockchains your data will be stored (</a:t>
            </a:r>
            <a:r>
              <a:rPr lang="en-US" sz="1200" b="0" i="1" kern="1200" dirty="0" err="1">
                <a:solidFill>
                  <a:schemeClr val="tx1"/>
                </a:solidFill>
                <a:effectLst/>
                <a:latin typeface="+mn-lt"/>
                <a:ea typeface="+mn-ea"/>
                <a:cs typeface="+mn-cs"/>
              </a:rPr>
              <a:t>publically</a:t>
            </a:r>
            <a:r>
              <a:rPr lang="en-US" sz="1200" b="0" i="1" kern="1200" dirty="0">
                <a:solidFill>
                  <a:schemeClr val="tx1"/>
                </a:solidFill>
                <a:effectLst/>
                <a:latin typeface="+mn-lt"/>
                <a:ea typeface="+mn-ea"/>
                <a:cs typeface="+mn-cs"/>
              </a:rPr>
              <a:t> or pseudo anonymously) in a shared database. This diagram is adapted from a diagram by Nick Grossman, GM at Union Square ventures, however his also includes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https://www.provenance.org/whitepaper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Blockchain applications are effective at linking multiple parties that may not have identical incentives to sharing information</a:t>
            </a:r>
          </a:p>
          <a:p>
            <a:r>
              <a:rPr lang="en-US" dirty="0"/>
              <a:t>End to end traceability of beef will allow the sources of contaminated to be accurately identified, limiting the scale of a food recall</a:t>
            </a:r>
          </a:p>
          <a:p>
            <a:r>
              <a:rPr lang="en-US" dirty="0"/>
              <a:t>The system uses IOT devices, Advanced analytics, RFIDs, GPS tracking, QR codes, and mobile user interfaces</a:t>
            </a:r>
          </a:p>
          <a:p>
            <a:r>
              <a:rPr lang="en-US" dirty="0"/>
              <a:t>Individual participants can hide information that certain members of the network do not need to see</a:t>
            </a:r>
          </a:p>
          <a:p>
            <a:r>
              <a:rPr lang="en-US" dirty="0"/>
              <a:t>Promote trust between members of the supply 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3C0B64F-0FD8-42AC-967E-393E456785D6}" type="slidenum">
              <a:rPr lang="en-US" smtClean="0"/>
              <a:t>3</a:t>
            </a:fld>
            <a:endParaRPr lang="en-US"/>
          </a:p>
        </p:txBody>
      </p:sp>
    </p:spTree>
    <p:extLst>
      <p:ext uri="{BB962C8B-B14F-4D97-AF65-F5344CB8AC3E}">
        <p14:creationId xmlns:p14="http://schemas.microsoft.com/office/powerpoint/2010/main" val="415595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C00000"/>
                </a:solidFill>
              </a:rPr>
              <a:t>How much extra are you willing to pay for burger? if you could know,</a:t>
            </a:r>
          </a:p>
          <a:p>
            <a:r>
              <a:rPr lang="en-US" sz="1200" dirty="0">
                <a:solidFill>
                  <a:srgbClr val="C00000"/>
                </a:solidFill>
              </a:rPr>
              <a:t>where was the cow raised? </a:t>
            </a:r>
          </a:p>
          <a:p>
            <a:r>
              <a:rPr lang="en-US" sz="1200" dirty="0">
                <a:solidFill>
                  <a:srgbClr val="C00000"/>
                </a:solidFill>
              </a:rPr>
              <a:t>What was the cow fed? What antibiotics were administered? </a:t>
            </a:r>
          </a:p>
          <a:p>
            <a:r>
              <a:rPr lang="en-US" sz="1200" dirty="0">
                <a:solidFill>
                  <a:srgbClr val="C00000"/>
                </a:solidFill>
              </a:rPr>
              <a:t>When was the beef patty made?</a:t>
            </a:r>
          </a:p>
          <a:p>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5</a:t>
            </a:fld>
            <a:endParaRPr lang="en-US"/>
          </a:p>
        </p:txBody>
      </p:sp>
    </p:spTree>
    <p:extLst>
      <p:ext uri="{BB962C8B-B14F-4D97-AF65-F5344CB8AC3E}">
        <p14:creationId xmlns:p14="http://schemas.microsoft.com/office/powerpoint/2010/main" val="45653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asked if the respondents would like to eat beef from a local farm and would they how much are they willing to tip the local farmers. We found that 90% would like to have beef that comes from a local farm. We also found that 45 % of the respondents are would pay a dollar </a:t>
            </a:r>
            <a:r>
              <a:rPr lang="en-US"/>
              <a:t>or more.</a:t>
            </a:r>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6</a:t>
            </a:fld>
            <a:endParaRPr lang="en-US"/>
          </a:p>
        </p:txBody>
      </p:sp>
    </p:spTree>
    <p:extLst>
      <p:ext uri="{BB962C8B-B14F-4D97-AF65-F5344CB8AC3E}">
        <p14:creationId xmlns:p14="http://schemas.microsoft.com/office/powerpoint/2010/main" val="275089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https://www.canstockphoto.com/young-man-and-woman-eating-fast-food-40266459.html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547CB5-0613-4924-8830-311481897ACE}" type="slidenum">
              <a:rPr lang="en-US" smtClean="0"/>
              <a:t>7</a:t>
            </a:fld>
            <a:endParaRPr lang="en-US"/>
          </a:p>
        </p:txBody>
      </p:sp>
    </p:spTree>
    <p:extLst>
      <p:ext uri="{BB962C8B-B14F-4D97-AF65-F5344CB8AC3E}">
        <p14:creationId xmlns:p14="http://schemas.microsoft.com/office/powerpoint/2010/main" val="93466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https://www.techrepublic.com/article/how-to-install-hyperledger-fabric-on-ubuntu/</a:t>
            </a:r>
          </a:p>
          <a:p>
            <a:r>
              <a:rPr lang="en-US" dirty="0"/>
              <a:t>https://www.industryweek.com/technology-and-iiot/blockchain-explained</a:t>
            </a:r>
          </a:p>
        </p:txBody>
      </p:sp>
      <p:sp>
        <p:nvSpPr>
          <p:cNvPr id="4" name="Slide Number Placeholder 3"/>
          <p:cNvSpPr>
            <a:spLocks noGrp="1"/>
          </p:cNvSpPr>
          <p:nvPr>
            <p:ph type="sldNum" sz="quarter" idx="5"/>
          </p:nvPr>
        </p:nvSpPr>
        <p:spPr/>
        <p:txBody>
          <a:bodyPr/>
          <a:lstStyle/>
          <a:p>
            <a:fld id="{7F547CB5-0613-4924-8830-311481897ACE}" type="slidenum">
              <a:rPr lang="en-US" smtClean="0"/>
              <a:t>8</a:t>
            </a:fld>
            <a:endParaRPr lang="en-US"/>
          </a:p>
        </p:txBody>
      </p:sp>
    </p:spTree>
    <p:extLst>
      <p:ext uri="{BB962C8B-B14F-4D97-AF65-F5344CB8AC3E}">
        <p14:creationId xmlns:p14="http://schemas.microsoft.com/office/powerpoint/2010/main" val="369191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http://images.clipartpanda.com/cattle-clipart-Cow-clip-art-cow-clipart-links-cow-images-clipart-2.png</a:t>
            </a:r>
          </a:p>
          <a:p>
            <a:r>
              <a:rPr lang="en-US" dirty="0"/>
              <a:t>https://www.jing.fm/iclipt/u2q8e6w7a9w7i1r5/</a:t>
            </a:r>
          </a:p>
        </p:txBody>
      </p:sp>
      <p:sp>
        <p:nvSpPr>
          <p:cNvPr id="4" name="Slide Number Placeholder 3"/>
          <p:cNvSpPr>
            <a:spLocks noGrp="1"/>
          </p:cNvSpPr>
          <p:nvPr>
            <p:ph type="sldNum" sz="quarter" idx="5"/>
          </p:nvPr>
        </p:nvSpPr>
        <p:spPr/>
        <p:txBody>
          <a:bodyPr/>
          <a:lstStyle/>
          <a:p>
            <a:fld id="{7F547CB5-0613-4924-8830-311481897ACE}" type="slidenum">
              <a:rPr lang="en-US" smtClean="0"/>
              <a:t>9</a:t>
            </a:fld>
            <a:endParaRPr lang="en-US"/>
          </a:p>
        </p:txBody>
      </p:sp>
    </p:spTree>
    <p:extLst>
      <p:ext uri="{BB962C8B-B14F-4D97-AF65-F5344CB8AC3E}">
        <p14:creationId xmlns:p14="http://schemas.microsoft.com/office/powerpoint/2010/main" val="171589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http://images.clipartpanda.com/cattle-clipart-Cow-clip-art-cow-clipart-links-cow-images-clipart-2.png</a:t>
            </a:r>
          </a:p>
          <a:p>
            <a:r>
              <a:rPr lang="en-US" dirty="0"/>
              <a:t>https://www.jing.fm/iclipt/u2q8e6w7a9w7i1r5/</a:t>
            </a:r>
          </a:p>
        </p:txBody>
      </p:sp>
      <p:sp>
        <p:nvSpPr>
          <p:cNvPr id="4" name="Slide Number Placeholder 3"/>
          <p:cNvSpPr>
            <a:spLocks noGrp="1"/>
          </p:cNvSpPr>
          <p:nvPr>
            <p:ph type="sldNum" sz="quarter" idx="5"/>
          </p:nvPr>
        </p:nvSpPr>
        <p:spPr/>
        <p:txBody>
          <a:bodyPr/>
          <a:lstStyle/>
          <a:p>
            <a:fld id="{7F547CB5-0613-4924-8830-311481897ACE}" type="slidenum">
              <a:rPr lang="en-US" smtClean="0"/>
              <a:t>10</a:t>
            </a:fld>
            <a:endParaRPr lang="en-US"/>
          </a:p>
        </p:txBody>
      </p:sp>
    </p:spTree>
    <p:extLst>
      <p:ext uri="{BB962C8B-B14F-4D97-AF65-F5344CB8AC3E}">
        <p14:creationId xmlns:p14="http://schemas.microsoft.com/office/powerpoint/2010/main" val="12571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CB658F-CE65-3C45-9E46-CAC57A2DCF34}"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1524648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BE30CE-72C6-FA4B-8C57-CEC9CF67419B}"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51098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DC2F27-9E60-964F-A435-2DF47034C434}"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40030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C56EC9-96EC-5749-9BAE-7D6C46F2F1C1}"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301227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DA201C-8061-D646-9A74-FEBA0A5262A7}"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230303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583A1B-5479-9946-B697-C57075BFA73B}"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58544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655158-6D87-E445-A2A8-40A78D489071}"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3870676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1BBA86-1595-1741-97E5-7F095719A9D9}" type="datetime1">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1008595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4AA15-9D2F-1042-A124-A713F8CC97C4}" type="datetime1">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221865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E2D44F-910A-284B-B2B3-0F052093F54C}"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320688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EE39E5-9176-FC48-9440-00DCF12D68D1}"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BC46-B35C-FC4A-B901-4F9F5D11ECB6}" type="slidenum">
              <a:rPr lang="en-US" smtClean="0"/>
              <a:t>‹#›</a:t>
            </a:fld>
            <a:endParaRPr lang="en-US"/>
          </a:p>
        </p:txBody>
      </p:sp>
    </p:spTree>
    <p:extLst>
      <p:ext uri="{BB962C8B-B14F-4D97-AF65-F5344CB8AC3E}">
        <p14:creationId xmlns:p14="http://schemas.microsoft.com/office/powerpoint/2010/main" val="257140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Untitled-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4397738"/>
            <a:ext cx="9153144" cy="75742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1C8587C-28CF-5E4B-8499-D841204A363F}" type="datetime1">
              <a:rPr lang="en-US" smtClean="0"/>
              <a:t>12/6/2019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70BBC46-B35C-FC4A-B901-4F9F5D11ECB6}" type="slidenum">
              <a:rPr lang="en-US" smtClean="0"/>
              <a:t>‹#›</a:t>
            </a:fld>
            <a:endParaRPr lang="en-US"/>
          </a:p>
        </p:txBody>
      </p:sp>
    </p:spTree>
    <p:extLst>
      <p:ext uri="{BB962C8B-B14F-4D97-AF65-F5344CB8AC3E}">
        <p14:creationId xmlns:p14="http://schemas.microsoft.com/office/powerpoint/2010/main" val="353738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1.jf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0.png"/><Relationship Id="rId2" Type="http://schemas.openxmlformats.org/officeDocument/2006/relationships/image" Target="../media/image46.pn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jpe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D0A3EE-78C0-4A42-9560-46816A3AE76A}"/>
              </a:ext>
            </a:extLst>
          </p:cNvPr>
          <p:cNvSpPr txBox="1"/>
          <p:nvPr/>
        </p:nvSpPr>
        <p:spPr>
          <a:xfrm>
            <a:off x="6441858" y="2806696"/>
            <a:ext cx="1946189" cy="992579"/>
          </a:xfrm>
          <a:prstGeom prst="rect">
            <a:avLst/>
          </a:prstGeom>
          <a:noFill/>
        </p:spPr>
        <p:txBody>
          <a:bodyPr wrap="square" rtlCol="0">
            <a:spAutoFit/>
          </a:bodyPr>
          <a:lstStyle/>
          <a:p>
            <a:r>
              <a:rPr lang="en-US" b="1" dirty="0">
                <a:solidFill>
                  <a:srgbClr val="C00000"/>
                </a:solidFill>
              </a:rPr>
              <a:t>Presented by </a:t>
            </a:r>
          </a:p>
          <a:p>
            <a:r>
              <a:rPr lang="en-US" sz="1350" b="1" dirty="0">
                <a:solidFill>
                  <a:srgbClr val="C00000"/>
                </a:solidFill>
              </a:rPr>
              <a:t>Neha Vipperla</a:t>
            </a:r>
          </a:p>
          <a:p>
            <a:r>
              <a:rPr lang="en-US" sz="1350" b="1" dirty="0" err="1">
                <a:solidFill>
                  <a:srgbClr val="C00000"/>
                </a:solidFill>
              </a:rPr>
              <a:t>Aishani</a:t>
            </a:r>
            <a:r>
              <a:rPr lang="en-US" sz="1350" b="1" dirty="0">
                <a:solidFill>
                  <a:srgbClr val="C00000"/>
                </a:solidFill>
              </a:rPr>
              <a:t> </a:t>
            </a:r>
            <a:r>
              <a:rPr lang="en-US" sz="1350" b="1" dirty="0" err="1">
                <a:solidFill>
                  <a:srgbClr val="C00000"/>
                </a:solidFill>
              </a:rPr>
              <a:t>Sood</a:t>
            </a:r>
            <a:endParaRPr lang="en-US" sz="1350" b="1" dirty="0">
              <a:solidFill>
                <a:srgbClr val="C00000"/>
              </a:solidFill>
            </a:endParaRPr>
          </a:p>
          <a:p>
            <a:r>
              <a:rPr lang="en-US" sz="1350" b="1" dirty="0">
                <a:solidFill>
                  <a:srgbClr val="C00000"/>
                </a:solidFill>
              </a:rPr>
              <a:t>Grant </a:t>
            </a:r>
            <a:r>
              <a:rPr lang="en-US" sz="1350" b="1" dirty="0" err="1">
                <a:solidFill>
                  <a:srgbClr val="C00000"/>
                </a:solidFill>
              </a:rPr>
              <a:t>LeMaster</a:t>
            </a:r>
            <a:endParaRPr lang="en-US" sz="1350" b="1" dirty="0">
              <a:solidFill>
                <a:srgbClr val="C00000"/>
              </a:solidFill>
            </a:endParaRPr>
          </a:p>
        </p:txBody>
      </p:sp>
      <p:pic>
        <p:nvPicPr>
          <p:cNvPr id="5" name="Picture 4">
            <a:extLst>
              <a:ext uri="{FF2B5EF4-FFF2-40B4-BE49-F238E27FC236}">
                <a16:creationId xmlns:a16="http://schemas.microsoft.com/office/drawing/2014/main" id="{781D1C8A-3C98-40A2-A934-E634E42CE7E1}"/>
              </a:ext>
            </a:extLst>
          </p:cNvPr>
          <p:cNvPicPr>
            <a:picLocks noChangeAspect="1"/>
          </p:cNvPicPr>
          <p:nvPr/>
        </p:nvPicPr>
        <p:blipFill>
          <a:blip r:embed="rId3"/>
          <a:stretch>
            <a:fillRect/>
          </a:stretch>
        </p:blipFill>
        <p:spPr>
          <a:xfrm>
            <a:off x="350879" y="1491142"/>
            <a:ext cx="3351877" cy="2804423"/>
          </a:xfrm>
          <a:prstGeom prst="rect">
            <a:avLst/>
          </a:prstGeom>
        </p:spPr>
      </p:pic>
      <p:sp>
        <p:nvSpPr>
          <p:cNvPr id="7" name="Rectangle 6">
            <a:extLst>
              <a:ext uri="{FF2B5EF4-FFF2-40B4-BE49-F238E27FC236}">
                <a16:creationId xmlns:a16="http://schemas.microsoft.com/office/drawing/2014/main" id="{F0E65C76-169A-4B50-98DC-26DFCFA702C5}"/>
              </a:ext>
            </a:extLst>
          </p:cNvPr>
          <p:cNvSpPr/>
          <p:nvPr/>
        </p:nvSpPr>
        <p:spPr>
          <a:xfrm>
            <a:off x="485018" y="379969"/>
            <a:ext cx="8919029" cy="1077218"/>
          </a:xfrm>
          <a:prstGeom prst="rect">
            <a:avLst/>
          </a:prstGeom>
        </p:spPr>
        <p:txBody>
          <a:bodyPr wrap="square">
            <a:spAutoFit/>
          </a:bodyPr>
          <a:lstStyle/>
          <a:p>
            <a:pPr algn="ctr"/>
            <a:r>
              <a:rPr lang="en-US" sz="3200" b="1" dirty="0">
                <a:solidFill>
                  <a:srgbClr val="C00000"/>
                </a:solidFill>
              </a:rPr>
              <a:t>Do you really want to know </a:t>
            </a:r>
            <a:br>
              <a:rPr lang="en-US" sz="3200" b="1" dirty="0">
                <a:solidFill>
                  <a:srgbClr val="C00000"/>
                </a:solidFill>
              </a:rPr>
            </a:br>
            <a:r>
              <a:rPr lang="en-US" sz="3200" b="1" dirty="0">
                <a:solidFill>
                  <a:srgbClr val="C00000"/>
                </a:solidFill>
              </a:rPr>
              <a:t>what’s in your burger?</a:t>
            </a:r>
            <a:endParaRPr lang="en-US" sz="3200" dirty="0"/>
          </a:p>
        </p:txBody>
      </p:sp>
      <p:sp>
        <p:nvSpPr>
          <p:cNvPr id="8" name="Rectangle 7">
            <a:extLst>
              <a:ext uri="{FF2B5EF4-FFF2-40B4-BE49-F238E27FC236}">
                <a16:creationId xmlns:a16="http://schemas.microsoft.com/office/drawing/2014/main" id="{7AAACFC8-73C3-48B4-B419-F3A1EF2DE078}"/>
              </a:ext>
            </a:extLst>
          </p:cNvPr>
          <p:cNvSpPr/>
          <p:nvPr/>
        </p:nvSpPr>
        <p:spPr>
          <a:xfrm>
            <a:off x="3221377" y="1875139"/>
            <a:ext cx="3841370" cy="1015663"/>
          </a:xfrm>
          <a:prstGeom prst="rect">
            <a:avLst/>
          </a:prstGeom>
        </p:spPr>
        <p:txBody>
          <a:bodyPr wrap="square">
            <a:spAutoFit/>
          </a:bodyPr>
          <a:lstStyle/>
          <a:p>
            <a:pPr algn="ctr"/>
            <a:r>
              <a:rPr lang="en-US" sz="2000" b="1" dirty="0"/>
              <a:t>Golden state foods </a:t>
            </a:r>
          </a:p>
          <a:p>
            <a:pPr algn="ctr"/>
            <a:r>
              <a:rPr lang="en-US" sz="2000" b="1" dirty="0"/>
              <a:t>&amp;</a:t>
            </a:r>
          </a:p>
          <a:p>
            <a:pPr algn="ctr"/>
            <a:r>
              <a:rPr lang="en-US" sz="2000" b="1" dirty="0"/>
              <a:t> IBM</a:t>
            </a:r>
          </a:p>
        </p:txBody>
      </p:sp>
      <p:pic>
        <p:nvPicPr>
          <p:cNvPr id="2" name="Picture 1">
            <a:extLst>
              <a:ext uri="{FF2B5EF4-FFF2-40B4-BE49-F238E27FC236}">
                <a16:creationId xmlns:a16="http://schemas.microsoft.com/office/drawing/2014/main" id="{8A4161B7-52EE-4DF6-B889-7645D5C16639}"/>
              </a:ext>
            </a:extLst>
          </p:cNvPr>
          <p:cNvPicPr>
            <a:picLocks noChangeAspect="1"/>
          </p:cNvPicPr>
          <p:nvPr/>
        </p:nvPicPr>
        <p:blipFill>
          <a:blip r:embed="rId4"/>
          <a:stretch>
            <a:fillRect/>
          </a:stretch>
        </p:blipFill>
        <p:spPr>
          <a:xfrm rot="20377057">
            <a:off x="7130810" y="1331272"/>
            <a:ext cx="1182822" cy="895729"/>
          </a:xfrm>
          <a:prstGeom prst="rect">
            <a:avLst/>
          </a:prstGeom>
        </p:spPr>
      </p:pic>
    </p:spTree>
    <p:extLst>
      <p:ext uri="{BB962C8B-B14F-4D97-AF65-F5344CB8AC3E}">
        <p14:creationId xmlns:p14="http://schemas.microsoft.com/office/powerpoint/2010/main" val="4017805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DF4-0A0A-43A8-9910-C3BDE39CBF01}"/>
              </a:ext>
            </a:extLst>
          </p:cNvPr>
          <p:cNvSpPr>
            <a:spLocks noGrp="1"/>
          </p:cNvSpPr>
          <p:nvPr>
            <p:ph type="title"/>
          </p:nvPr>
        </p:nvSpPr>
        <p:spPr>
          <a:xfrm>
            <a:off x="457200" y="167388"/>
            <a:ext cx="8229600" cy="430174"/>
          </a:xfrm>
        </p:spPr>
        <p:txBody>
          <a:bodyPr>
            <a:normAutofit fontScale="90000"/>
          </a:bodyPr>
          <a:lstStyle/>
          <a:p>
            <a:r>
              <a:rPr lang="en-US" sz="3200" dirty="0">
                <a:solidFill>
                  <a:srgbClr val="C00000"/>
                </a:solidFill>
              </a:rPr>
              <a:t>Beef Trace Overview</a:t>
            </a:r>
          </a:p>
        </p:txBody>
      </p:sp>
      <p:graphicFrame>
        <p:nvGraphicFramePr>
          <p:cNvPr id="5" name="Content Placeholder 4">
            <a:extLst>
              <a:ext uri="{FF2B5EF4-FFF2-40B4-BE49-F238E27FC236}">
                <a16:creationId xmlns:a16="http://schemas.microsoft.com/office/drawing/2014/main" id="{E9BC3BE3-D3F6-4186-9136-B1F8A38C078E}"/>
              </a:ext>
            </a:extLst>
          </p:cNvPr>
          <p:cNvGraphicFramePr>
            <a:graphicFrameLocks noGrp="1"/>
          </p:cNvGraphicFramePr>
          <p:nvPr>
            <p:ph idx="1"/>
          </p:nvPr>
        </p:nvGraphicFramePr>
        <p:xfrm>
          <a:off x="767165" y="874712"/>
          <a:ext cx="3068663"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DB1F3E1-6900-43EF-985F-F18A925CF45B}"/>
              </a:ext>
            </a:extLst>
          </p:cNvPr>
          <p:cNvSpPr>
            <a:spLocks noGrp="1"/>
          </p:cNvSpPr>
          <p:nvPr>
            <p:ph type="sldNum" sz="quarter" idx="12"/>
          </p:nvPr>
        </p:nvSpPr>
        <p:spPr/>
        <p:txBody>
          <a:bodyPr/>
          <a:lstStyle/>
          <a:p>
            <a:fld id="{870BBC46-B35C-FC4A-B901-4F9F5D11ECB6}" type="slidenum">
              <a:rPr lang="en-US" smtClean="0"/>
              <a:t>10</a:t>
            </a:fld>
            <a:endParaRPr lang="en-US"/>
          </a:p>
        </p:txBody>
      </p:sp>
      <p:sp>
        <p:nvSpPr>
          <p:cNvPr id="6" name="TextBox 5">
            <a:extLst>
              <a:ext uri="{FF2B5EF4-FFF2-40B4-BE49-F238E27FC236}">
                <a16:creationId xmlns:a16="http://schemas.microsoft.com/office/drawing/2014/main" id="{3E87FEDF-518B-4446-98E0-18428929472E}"/>
              </a:ext>
            </a:extLst>
          </p:cNvPr>
          <p:cNvSpPr txBox="1"/>
          <p:nvPr/>
        </p:nvSpPr>
        <p:spPr>
          <a:xfrm>
            <a:off x="4571999" y="887793"/>
            <a:ext cx="4278673" cy="3243965"/>
          </a:xfrm>
          <a:prstGeom prst="rect">
            <a:avLst/>
          </a:prstGeom>
          <a:ln w="76200">
            <a:solidFill>
              <a:srgbClr val="B9F9BE"/>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20000"/>
              </a:lnSpc>
            </a:pPr>
            <a:r>
              <a:rPr lang="en-US" sz="2400" u="sng" dirty="0"/>
              <a:t>Obligations</a:t>
            </a:r>
            <a:r>
              <a:rPr lang="en-US" sz="2800" u="sng" dirty="0"/>
              <a:t>:</a:t>
            </a:r>
          </a:p>
          <a:p>
            <a:pPr marL="285750" indent="-285750">
              <a:lnSpc>
                <a:spcPct val="120000"/>
              </a:lnSpc>
              <a:buFont typeface="Arial" panose="020B0604020202020204" pitchFamily="34" charset="0"/>
              <a:buChar char="•"/>
            </a:pPr>
            <a:r>
              <a:rPr lang="en-US" sz="2000" dirty="0"/>
              <a:t>Organize cows into lots </a:t>
            </a:r>
          </a:p>
          <a:p>
            <a:pPr marL="285750" indent="-285750">
              <a:lnSpc>
                <a:spcPct val="120000"/>
              </a:lnSpc>
              <a:buFont typeface="Arial" panose="020B0604020202020204" pitchFamily="34" charset="0"/>
              <a:buChar char="•"/>
            </a:pPr>
            <a:r>
              <a:rPr lang="en-US" sz="2000" dirty="0"/>
              <a:t>Print QR codes </a:t>
            </a:r>
          </a:p>
          <a:p>
            <a:pPr marL="285750" indent="-285750">
              <a:lnSpc>
                <a:spcPct val="120000"/>
              </a:lnSpc>
              <a:buFont typeface="Arial" panose="020B0604020202020204" pitchFamily="34" charset="0"/>
              <a:buChar char="•"/>
            </a:pPr>
            <a:r>
              <a:rPr lang="en-US" sz="2000" dirty="0"/>
              <a:t>USDA inspections</a:t>
            </a:r>
          </a:p>
          <a:p>
            <a:pPr>
              <a:lnSpc>
                <a:spcPct val="120000"/>
              </a:lnSpc>
            </a:pPr>
            <a:r>
              <a:rPr lang="en-US" sz="2400" u="sng" dirty="0"/>
              <a:t>Data Entered:</a:t>
            </a:r>
          </a:p>
          <a:p>
            <a:pPr marL="285750" indent="-285750">
              <a:lnSpc>
                <a:spcPct val="120000"/>
              </a:lnSpc>
              <a:buFont typeface="Arial" panose="020B0604020202020204" pitchFamily="34" charset="0"/>
              <a:buChar char="•"/>
            </a:pPr>
            <a:r>
              <a:rPr lang="en-US" sz="2000" dirty="0"/>
              <a:t>Lot ID </a:t>
            </a:r>
          </a:p>
          <a:p>
            <a:pPr marL="285750" indent="-285750">
              <a:lnSpc>
                <a:spcPct val="120000"/>
              </a:lnSpc>
              <a:buFont typeface="Arial" panose="020B0604020202020204" pitchFamily="34" charset="0"/>
              <a:buChar char="•"/>
            </a:pPr>
            <a:r>
              <a:rPr lang="en-US" sz="2000" dirty="0"/>
              <a:t>Producer ID/Producer Name </a:t>
            </a:r>
          </a:p>
          <a:p>
            <a:pPr marL="285750" indent="-285750">
              <a:lnSpc>
                <a:spcPct val="120000"/>
              </a:lnSpc>
              <a:buFont typeface="Arial" panose="020B0604020202020204" pitchFamily="34" charset="0"/>
              <a:buChar char="•"/>
            </a:pPr>
            <a:r>
              <a:rPr lang="en-US" sz="2000" dirty="0"/>
              <a:t>Inspection Pass/Fail</a:t>
            </a:r>
          </a:p>
        </p:txBody>
      </p:sp>
      <p:pic>
        <p:nvPicPr>
          <p:cNvPr id="8" name="Picture 7" descr="A picture containing shirt&#10;&#10;Description automatically generated">
            <a:extLst>
              <a:ext uri="{FF2B5EF4-FFF2-40B4-BE49-F238E27FC236}">
                <a16:creationId xmlns:a16="http://schemas.microsoft.com/office/drawing/2014/main" id="{EC980D93-3D2D-46E1-A733-AD1A949A6AE7}"/>
              </a:ext>
            </a:extLst>
          </p:cNvPr>
          <p:cNvPicPr>
            <a:picLocks noChangeAspect="1"/>
          </p:cNvPicPr>
          <p:nvPr/>
        </p:nvPicPr>
        <p:blipFill>
          <a:blip r:embed="rId8"/>
          <a:stretch>
            <a:fillRect/>
          </a:stretch>
        </p:blipFill>
        <p:spPr>
          <a:xfrm>
            <a:off x="203200" y="1405587"/>
            <a:ext cx="648097" cy="763829"/>
          </a:xfrm>
          <a:prstGeom prst="rect">
            <a:avLst/>
          </a:prstGeom>
        </p:spPr>
      </p:pic>
      <p:pic>
        <p:nvPicPr>
          <p:cNvPr id="10" name="Picture 9">
            <a:extLst>
              <a:ext uri="{FF2B5EF4-FFF2-40B4-BE49-F238E27FC236}">
                <a16:creationId xmlns:a16="http://schemas.microsoft.com/office/drawing/2014/main" id="{D3F8B608-7016-4C28-8291-7E686BF381CE}"/>
              </a:ext>
            </a:extLst>
          </p:cNvPr>
          <p:cNvPicPr>
            <a:picLocks noChangeAspect="1"/>
          </p:cNvPicPr>
          <p:nvPr/>
        </p:nvPicPr>
        <p:blipFill>
          <a:blip r:embed="rId9"/>
          <a:stretch>
            <a:fillRect/>
          </a:stretch>
        </p:blipFill>
        <p:spPr>
          <a:xfrm>
            <a:off x="7413131" y="1769638"/>
            <a:ext cx="1273669" cy="1576323"/>
          </a:xfrm>
          <a:prstGeom prst="rect">
            <a:avLst/>
          </a:prstGeom>
        </p:spPr>
      </p:pic>
    </p:spTree>
    <p:extLst>
      <p:ext uri="{BB962C8B-B14F-4D97-AF65-F5344CB8AC3E}">
        <p14:creationId xmlns:p14="http://schemas.microsoft.com/office/powerpoint/2010/main" val="360070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DF4-0A0A-43A8-9910-C3BDE39CBF01}"/>
              </a:ext>
            </a:extLst>
          </p:cNvPr>
          <p:cNvSpPr>
            <a:spLocks noGrp="1"/>
          </p:cNvSpPr>
          <p:nvPr>
            <p:ph type="title"/>
          </p:nvPr>
        </p:nvSpPr>
        <p:spPr>
          <a:xfrm>
            <a:off x="457200" y="167388"/>
            <a:ext cx="8229600" cy="430174"/>
          </a:xfrm>
        </p:spPr>
        <p:txBody>
          <a:bodyPr>
            <a:normAutofit fontScale="90000"/>
          </a:bodyPr>
          <a:lstStyle/>
          <a:p>
            <a:r>
              <a:rPr lang="en-US" sz="3200" dirty="0">
                <a:solidFill>
                  <a:srgbClr val="C00000"/>
                </a:solidFill>
              </a:rPr>
              <a:t>Beef Trace Overview</a:t>
            </a:r>
          </a:p>
        </p:txBody>
      </p:sp>
      <p:graphicFrame>
        <p:nvGraphicFramePr>
          <p:cNvPr id="5" name="Content Placeholder 4">
            <a:extLst>
              <a:ext uri="{FF2B5EF4-FFF2-40B4-BE49-F238E27FC236}">
                <a16:creationId xmlns:a16="http://schemas.microsoft.com/office/drawing/2014/main" id="{E9BC3BE3-D3F6-4186-9136-B1F8A38C078E}"/>
              </a:ext>
            </a:extLst>
          </p:cNvPr>
          <p:cNvGraphicFramePr>
            <a:graphicFrameLocks noGrp="1"/>
          </p:cNvGraphicFramePr>
          <p:nvPr>
            <p:ph idx="1"/>
          </p:nvPr>
        </p:nvGraphicFramePr>
        <p:xfrm>
          <a:off x="767165" y="874712"/>
          <a:ext cx="3068663"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DB1F3E1-6900-43EF-985F-F18A925CF45B}"/>
              </a:ext>
            </a:extLst>
          </p:cNvPr>
          <p:cNvSpPr>
            <a:spLocks noGrp="1"/>
          </p:cNvSpPr>
          <p:nvPr>
            <p:ph type="sldNum" sz="quarter" idx="12"/>
          </p:nvPr>
        </p:nvSpPr>
        <p:spPr/>
        <p:txBody>
          <a:bodyPr/>
          <a:lstStyle/>
          <a:p>
            <a:fld id="{870BBC46-B35C-FC4A-B901-4F9F5D11ECB6}" type="slidenum">
              <a:rPr lang="en-US" smtClean="0"/>
              <a:t>11</a:t>
            </a:fld>
            <a:endParaRPr lang="en-US"/>
          </a:p>
        </p:txBody>
      </p:sp>
      <p:sp>
        <p:nvSpPr>
          <p:cNvPr id="6" name="TextBox 5">
            <a:extLst>
              <a:ext uri="{FF2B5EF4-FFF2-40B4-BE49-F238E27FC236}">
                <a16:creationId xmlns:a16="http://schemas.microsoft.com/office/drawing/2014/main" id="{3E87FEDF-518B-4446-98E0-18428929472E}"/>
              </a:ext>
            </a:extLst>
          </p:cNvPr>
          <p:cNvSpPr txBox="1"/>
          <p:nvPr/>
        </p:nvSpPr>
        <p:spPr>
          <a:xfrm>
            <a:off x="4571999" y="887793"/>
            <a:ext cx="4278673" cy="3231654"/>
          </a:xfrm>
          <a:prstGeom prst="rect">
            <a:avLst/>
          </a:prstGeom>
          <a:ln w="76200">
            <a:solidFill>
              <a:srgbClr val="BEF4E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u="sng" dirty="0"/>
              <a:t>Obligations</a:t>
            </a:r>
            <a:r>
              <a:rPr lang="en-US" sz="3200" u="sng" dirty="0"/>
              <a:t>:</a:t>
            </a:r>
          </a:p>
          <a:p>
            <a:pPr marL="285750" indent="-285750">
              <a:buFont typeface="Arial" panose="020B0604020202020204" pitchFamily="34" charset="0"/>
              <a:buChar char="•"/>
            </a:pPr>
            <a:r>
              <a:rPr lang="en-US" sz="2400" dirty="0"/>
              <a:t>Install IoT sensors </a:t>
            </a:r>
          </a:p>
          <a:p>
            <a:pPr marL="285750" indent="-285750">
              <a:buFont typeface="Arial" panose="020B0604020202020204" pitchFamily="34" charset="0"/>
              <a:buChar char="•"/>
            </a:pPr>
            <a:endParaRPr lang="en-US" sz="2400" dirty="0"/>
          </a:p>
          <a:p>
            <a:r>
              <a:rPr lang="en-US" sz="2800" u="sng" dirty="0"/>
              <a:t>Data Entered:</a:t>
            </a:r>
          </a:p>
          <a:p>
            <a:pPr marL="285750" indent="-285750">
              <a:buFont typeface="Arial" panose="020B0604020202020204" pitchFamily="34" charset="0"/>
              <a:buChar char="•"/>
            </a:pPr>
            <a:r>
              <a:rPr lang="en-US" sz="2400" dirty="0"/>
              <a:t>Shipment ID</a:t>
            </a:r>
          </a:p>
          <a:p>
            <a:pPr marL="285750" indent="-285750">
              <a:buFont typeface="Arial" panose="020B0604020202020204" pitchFamily="34" charset="0"/>
              <a:buChar char="•"/>
            </a:pPr>
            <a:r>
              <a:rPr lang="en-US" sz="2400" dirty="0"/>
              <a:t>Temperature range </a:t>
            </a:r>
          </a:p>
          <a:p>
            <a:pPr marL="285750" indent="-285750">
              <a:buFont typeface="Arial" panose="020B0604020202020204" pitchFamily="34" charset="0"/>
              <a:buChar char="•"/>
            </a:pPr>
            <a:r>
              <a:rPr lang="en-US" sz="2400" dirty="0"/>
              <a:t>Geolocation</a:t>
            </a:r>
          </a:p>
          <a:p>
            <a:pPr marL="285750" indent="-285750">
              <a:buFont typeface="Arial" panose="020B0604020202020204" pitchFamily="34" charset="0"/>
              <a:buChar char="•"/>
            </a:pPr>
            <a:r>
              <a:rPr lang="en-US" sz="2400" dirty="0"/>
              <a:t>Time on Road</a:t>
            </a:r>
          </a:p>
        </p:txBody>
      </p:sp>
      <p:pic>
        <p:nvPicPr>
          <p:cNvPr id="9" name="Picture 8" descr="A close up of a truck&#10;&#10;Description automatically generated">
            <a:extLst>
              <a:ext uri="{FF2B5EF4-FFF2-40B4-BE49-F238E27FC236}">
                <a16:creationId xmlns:a16="http://schemas.microsoft.com/office/drawing/2014/main" id="{1FF3D19F-F6D3-423B-BB6B-9075D53F84E6}"/>
              </a:ext>
            </a:extLst>
          </p:cNvPr>
          <p:cNvPicPr>
            <a:picLocks noChangeAspect="1"/>
          </p:cNvPicPr>
          <p:nvPr/>
        </p:nvPicPr>
        <p:blipFill>
          <a:blip r:embed="rId8"/>
          <a:stretch>
            <a:fillRect/>
          </a:stretch>
        </p:blipFill>
        <p:spPr>
          <a:xfrm>
            <a:off x="126804" y="2302134"/>
            <a:ext cx="767165" cy="539232"/>
          </a:xfrm>
          <a:prstGeom prst="rect">
            <a:avLst/>
          </a:prstGeom>
        </p:spPr>
      </p:pic>
      <p:pic>
        <p:nvPicPr>
          <p:cNvPr id="11" name="Picture 10">
            <a:extLst>
              <a:ext uri="{FF2B5EF4-FFF2-40B4-BE49-F238E27FC236}">
                <a16:creationId xmlns:a16="http://schemas.microsoft.com/office/drawing/2014/main" id="{CBA5E0CC-E3E0-4404-BB9F-9BEF5560EC91}"/>
              </a:ext>
            </a:extLst>
          </p:cNvPr>
          <p:cNvPicPr>
            <a:picLocks noChangeAspect="1"/>
          </p:cNvPicPr>
          <p:nvPr/>
        </p:nvPicPr>
        <p:blipFill>
          <a:blip r:embed="rId9"/>
          <a:stretch>
            <a:fillRect/>
          </a:stretch>
        </p:blipFill>
        <p:spPr>
          <a:xfrm>
            <a:off x="7229693" y="1438656"/>
            <a:ext cx="1457107" cy="1515782"/>
          </a:xfrm>
          <a:prstGeom prst="rect">
            <a:avLst/>
          </a:prstGeom>
        </p:spPr>
      </p:pic>
    </p:spTree>
    <p:extLst>
      <p:ext uri="{BB962C8B-B14F-4D97-AF65-F5344CB8AC3E}">
        <p14:creationId xmlns:p14="http://schemas.microsoft.com/office/powerpoint/2010/main" val="93571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DF4-0A0A-43A8-9910-C3BDE39CBF01}"/>
              </a:ext>
            </a:extLst>
          </p:cNvPr>
          <p:cNvSpPr>
            <a:spLocks noGrp="1"/>
          </p:cNvSpPr>
          <p:nvPr>
            <p:ph type="title"/>
          </p:nvPr>
        </p:nvSpPr>
        <p:spPr>
          <a:xfrm>
            <a:off x="457200" y="167388"/>
            <a:ext cx="8229600" cy="430174"/>
          </a:xfrm>
        </p:spPr>
        <p:txBody>
          <a:bodyPr>
            <a:normAutofit fontScale="90000"/>
          </a:bodyPr>
          <a:lstStyle/>
          <a:p>
            <a:r>
              <a:rPr lang="en-US" sz="3200" dirty="0">
                <a:solidFill>
                  <a:srgbClr val="C00000"/>
                </a:solidFill>
              </a:rPr>
              <a:t>Beef Trace Overview</a:t>
            </a:r>
          </a:p>
        </p:txBody>
      </p:sp>
      <p:graphicFrame>
        <p:nvGraphicFramePr>
          <p:cNvPr id="5" name="Content Placeholder 4">
            <a:extLst>
              <a:ext uri="{FF2B5EF4-FFF2-40B4-BE49-F238E27FC236}">
                <a16:creationId xmlns:a16="http://schemas.microsoft.com/office/drawing/2014/main" id="{E9BC3BE3-D3F6-4186-9136-B1F8A38C078E}"/>
              </a:ext>
            </a:extLst>
          </p:cNvPr>
          <p:cNvGraphicFramePr>
            <a:graphicFrameLocks noGrp="1"/>
          </p:cNvGraphicFramePr>
          <p:nvPr>
            <p:ph idx="1"/>
          </p:nvPr>
        </p:nvGraphicFramePr>
        <p:xfrm>
          <a:off x="767165" y="874712"/>
          <a:ext cx="3068663"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DB1F3E1-6900-43EF-985F-F18A925CF45B}"/>
              </a:ext>
            </a:extLst>
          </p:cNvPr>
          <p:cNvSpPr>
            <a:spLocks noGrp="1"/>
          </p:cNvSpPr>
          <p:nvPr>
            <p:ph type="sldNum" sz="quarter" idx="12"/>
          </p:nvPr>
        </p:nvSpPr>
        <p:spPr/>
        <p:txBody>
          <a:bodyPr/>
          <a:lstStyle/>
          <a:p>
            <a:fld id="{870BBC46-B35C-FC4A-B901-4F9F5D11ECB6}" type="slidenum">
              <a:rPr lang="en-US" smtClean="0"/>
              <a:t>12</a:t>
            </a:fld>
            <a:endParaRPr lang="en-US"/>
          </a:p>
        </p:txBody>
      </p:sp>
      <p:sp>
        <p:nvSpPr>
          <p:cNvPr id="6" name="TextBox 5">
            <a:extLst>
              <a:ext uri="{FF2B5EF4-FFF2-40B4-BE49-F238E27FC236}">
                <a16:creationId xmlns:a16="http://schemas.microsoft.com/office/drawing/2014/main" id="{3E87FEDF-518B-4446-98E0-18428929472E}"/>
              </a:ext>
            </a:extLst>
          </p:cNvPr>
          <p:cNvSpPr txBox="1"/>
          <p:nvPr/>
        </p:nvSpPr>
        <p:spPr>
          <a:xfrm>
            <a:off x="4572000" y="874712"/>
            <a:ext cx="4278673" cy="3231654"/>
          </a:xfrm>
          <a:prstGeom prst="rect">
            <a:avLst/>
          </a:prstGeom>
          <a:ln w="76200">
            <a:solidFill>
              <a:srgbClr val="D1DAF4"/>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US" sz="2400" u="sng" dirty="0">
                <a:solidFill>
                  <a:prstClr val="black"/>
                </a:solidFill>
              </a:rPr>
              <a:t>Obligations</a:t>
            </a:r>
            <a:r>
              <a:rPr lang="en-US" sz="2800" u="sng" dirty="0">
                <a:solidFill>
                  <a:prstClr val="black"/>
                </a:solidFill>
              </a:rPr>
              <a:t>:</a:t>
            </a:r>
          </a:p>
          <a:p>
            <a:pPr marL="285750" lvl="0" indent="-285750">
              <a:buFont typeface="Arial" panose="020B0604020202020204" pitchFamily="34" charset="0"/>
              <a:buChar char="•"/>
            </a:pPr>
            <a:r>
              <a:rPr lang="en-US" sz="2000" dirty="0">
                <a:solidFill>
                  <a:prstClr val="black"/>
                </a:solidFill>
              </a:rPr>
              <a:t>Scan QR codes as consumed</a:t>
            </a:r>
          </a:p>
          <a:p>
            <a:pPr marL="285750" lvl="0" indent="-285750">
              <a:buFont typeface="Arial" panose="020B0604020202020204" pitchFamily="34" charset="0"/>
              <a:buChar char="•"/>
            </a:pPr>
            <a:r>
              <a:rPr lang="en-US" sz="2000" dirty="0">
                <a:solidFill>
                  <a:prstClr val="black"/>
                </a:solidFill>
              </a:rPr>
              <a:t>Inform customers</a:t>
            </a:r>
          </a:p>
          <a:p>
            <a:pPr marL="285750" lvl="0" indent="-285750">
              <a:buFont typeface="Arial" panose="020B0604020202020204" pitchFamily="34" charset="0"/>
              <a:buChar char="•"/>
            </a:pPr>
            <a:r>
              <a:rPr lang="en-US" sz="2000" dirty="0">
                <a:solidFill>
                  <a:prstClr val="black"/>
                </a:solidFill>
              </a:rPr>
              <a:t>IoT fridge</a:t>
            </a:r>
          </a:p>
          <a:p>
            <a:pPr lvl="0">
              <a:lnSpc>
                <a:spcPct val="150000"/>
              </a:lnSpc>
            </a:pPr>
            <a:r>
              <a:rPr lang="en-US" sz="2400" u="sng" dirty="0">
                <a:solidFill>
                  <a:prstClr val="black"/>
                </a:solidFill>
              </a:rPr>
              <a:t>Data Entered:</a:t>
            </a:r>
          </a:p>
          <a:p>
            <a:pPr marL="285750" lvl="0" indent="-285750">
              <a:buFont typeface="Arial" panose="020B0604020202020204" pitchFamily="34" charset="0"/>
              <a:buChar char="•"/>
            </a:pPr>
            <a:r>
              <a:rPr lang="en-US" sz="2000" dirty="0">
                <a:solidFill>
                  <a:prstClr val="black"/>
                </a:solidFill>
              </a:rPr>
              <a:t>Package ID</a:t>
            </a:r>
          </a:p>
          <a:p>
            <a:pPr marL="285750" lvl="0" indent="-285750">
              <a:buFont typeface="Arial" panose="020B0604020202020204" pitchFamily="34" charset="0"/>
              <a:buChar char="•"/>
            </a:pPr>
            <a:r>
              <a:rPr lang="en-US" sz="2000" dirty="0">
                <a:solidFill>
                  <a:prstClr val="black"/>
                </a:solidFill>
              </a:rPr>
              <a:t>Restaurant ID</a:t>
            </a:r>
          </a:p>
          <a:p>
            <a:pPr marL="285750" lvl="0" indent="-285750">
              <a:buFont typeface="Arial" panose="020B0604020202020204" pitchFamily="34" charset="0"/>
              <a:buChar char="•"/>
            </a:pPr>
            <a:r>
              <a:rPr lang="en-US" sz="2000" dirty="0">
                <a:solidFill>
                  <a:prstClr val="black"/>
                </a:solidFill>
              </a:rPr>
              <a:t>Active (Y/N)</a:t>
            </a:r>
          </a:p>
          <a:p>
            <a:pPr marL="285750" lvl="0" indent="-285750">
              <a:buFont typeface="Arial" panose="020B0604020202020204" pitchFamily="34" charset="0"/>
              <a:buChar char="•"/>
            </a:pPr>
            <a:r>
              <a:rPr lang="en-US" sz="2000" dirty="0">
                <a:solidFill>
                  <a:prstClr val="black"/>
                </a:solidFill>
              </a:rPr>
              <a:t>Fridge Temperature</a:t>
            </a:r>
          </a:p>
        </p:txBody>
      </p:sp>
      <p:pic>
        <p:nvPicPr>
          <p:cNvPr id="8" name="Picture 7">
            <a:extLst>
              <a:ext uri="{FF2B5EF4-FFF2-40B4-BE49-F238E27FC236}">
                <a16:creationId xmlns:a16="http://schemas.microsoft.com/office/drawing/2014/main" id="{2B067EF5-3DB1-42C8-83E1-B2E3E7BE919D}"/>
              </a:ext>
            </a:extLst>
          </p:cNvPr>
          <p:cNvPicPr>
            <a:picLocks noChangeAspect="1"/>
          </p:cNvPicPr>
          <p:nvPr/>
        </p:nvPicPr>
        <p:blipFill>
          <a:blip r:embed="rId8"/>
          <a:stretch>
            <a:fillRect/>
          </a:stretch>
        </p:blipFill>
        <p:spPr>
          <a:xfrm>
            <a:off x="329904" y="3131836"/>
            <a:ext cx="565651" cy="408728"/>
          </a:xfrm>
          <a:prstGeom prst="rect">
            <a:avLst/>
          </a:prstGeom>
        </p:spPr>
      </p:pic>
      <p:pic>
        <p:nvPicPr>
          <p:cNvPr id="10" name="Picture 9">
            <a:extLst>
              <a:ext uri="{FF2B5EF4-FFF2-40B4-BE49-F238E27FC236}">
                <a16:creationId xmlns:a16="http://schemas.microsoft.com/office/drawing/2014/main" id="{AAE55113-310D-4AE3-9F80-C21CB2EF6D04}"/>
              </a:ext>
            </a:extLst>
          </p:cNvPr>
          <p:cNvPicPr>
            <a:picLocks noChangeAspect="1"/>
          </p:cNvPicPr>
          <p:nvPr/>
        </p:nvPicPr>
        <p:blipFill>
          <a:blip r:embed="rId9">
            <a:alphaModFix amt="81000"/>
          </a:blip>
          <a:stretch>
            <a:fillRect/>
          </a:stretch>
        </p:blipFill>
        <p:spPr>
          <a:xfrm>
            <a:off x="6946079" y="2035402"/>
            <a:ext cx="1740721" cy="1262714"/>
          </a:xfrm>
          <a:prstGeom prst="rect">
            <a:avLst/>
          </a:prstGeom>
        </p:spPr>
      </p:pic>
    </p:spTree>
    <p:extLst>
      <p:ext uri="{BB962C8B-B14F-4D97-AF65-F5344CB8AC3E}">
        <p14:creationId xmlns:p14="http://schemas.microsoft.com/office/powerpoint/2010/main" val="151983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DF4-0A0A-43A8-9910-C3BDE39CBF01}"/>
              </a:ext>
            </a:extLst>
          </p:cNvPr>
          <p:cNvSpPr>
            <a:spLocks noGrp="1"/>
          </p:cNvSpPr>
          <p:nvPr>
            <p:ph type="title"/>
          </p:nvPr>
        </p:nvSpPr>
        <p:spPr>
          <a:xfrm>
            <a:off x="457200" y="167388"/>
            <a:ext cx="8229600" cy="430174"/>
          </a:xfrm>
        </p:spPr>
        <p:txBody>
          <a:bodyPr>
            <a:normAutofit fontScale="90000"/>
          </a:bodyPr>
          <a:lstStyle/>
          <a:p>
            <a:r>
              <a:rPr lang="en-US" sz="3200" dirty="0">
                <a:solidFill>
                  <a:srgbClr val="C00000"/>
                </a:solidFill>
              </a:rPr>
              <a:t>Beef Trace Overview</a:t>
            </a:r>
          </a:p>
        </p:txBody>
      </p:sp>
      <p:graphicFrame>
        <p:nvGraphicFramePr>
          <p:cNvPr id="5" name="Content Placeholder 4">
            <a:extLst>
              <a:ext uri="{FF2B5EF4-FFF2-40B4-BE49-F238E27FC236}">
                <a16:creationId xmlns:a16="http://schemas.microsoft.com/office/drawing/2014/main" id="{E9BC3BE3-D3F6-4186-9136-B1F8A38C078E}"/>
              </a:ext>
            </a:extLst>
          </p:cNvPr>
          <p:cNvGraphicFramePr>
            <a:graphicFrameLocks noGrp="1"/>
          </p:cNvGraphicFramePr>
          <p:nvPr>
            <p:ph idx="1"/>
          </p:nvPr>
        </p:nvGraphicFramePr>
        <p:xfrm>
          <a:off x="767165" y="874712"/>
          <a:ext cx="3068663"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DB1F3E1-6900-43EF-985F-F18A925CF45B}"/>
              </a:ext>
            </a:extLst>
          </p:cNvPr>
          <p:cNvSpPr>
            <a:spLocks noGrp="1"/>
          </p:cNvSpPr>
          <p:nvPr>
            <p:ph type="sldNum" sz="quarter" idx="12"/>
          </p:nvPr>
        </p:nvSpPr>
        <p:spPr/>
        <p:txBody>
          <a:bodyPr/>
          <a:lstStyle/>
          <a:p>
            <a:fld id="{870BBC46-B35C-FC4A-B901-4F9F5D11ECB6}" type="slidenum">
              <a:rPr lang="en-US" smtClean="0"/>
              <a:t>13</a:t>
            </a:fld>
            <a:endParaRPr lang="en-US"/>
          </a:p>
        </p:txBody>
      </p:sp>
      <p:sp>
        <p:nvSpPr>
          <p:cNvPr id="6" name="TextBox 5">
            <a:extLst>
              <a:ext uri="{FF2B5EF4-FFF2-40B4-BE49-F238E27FC236}">
                <a16:creationId xmlns:a16="http://schemas.microsoft.com/office/drawing/2014/main" id="{3E87FEDF-518B-4446-98E0-18428929472E}"/>
              </a:ext>
            </a:extLst>
          </p:cNvPr>
          <p:cNvSpPr txBox="1"/>
          <p:nvPr/>
        </p:nvSpPr>
        <p:spPr>
          <a:xfrm>
            <a:off x="4572000" y="874712"/>
            <a:ext cx="4278673" cy="3293209"/>
          </a:xfrm>
          <a:prstGeom prst="rect">
            <a:avLst/>
          </a:prstGeom>
          <a:ln w="76200">
            <a:solidFill>
              <a:srgbClr val="CFBEE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US" sz="2400" u="sng" dirty="0">
                <a:solidFill>
                  <a:prstClr val="black"/>
                </a:solidFill>
              </a:rPr>
              <a:t>Obligations</a:t>
            </a:r>
            <a:r>
              <a:rPr lang="en-US" sz="2800" u="sng" dirty="0">
                <a:solidFill>
                  <a:prstClr val="black"/>
                </a:solidFill>
              </a:rPr>
              <a:t>:</a:t>
            </a:r>
          </a:p>
          <a:p>
            <a:pPr marL="285750" indent="-285750">
              <a:buFont typeface="Arial" panose="020B0604020202020204" pitchFamily="34" charset="0"/>
              <a:buChar char="•"/>
            </a:pPr>
            <a:r>
              <a:rPr lang="en-US" sz="2000" dirty="0"/>
              <a:t>Use table-side computers </a:t>
            </a:r>
          </a:p>
          <a:p>
            <a:pPr marL="285750" indent="-285750">
              <a:buFont typeface="Arial" panose="020B0604020202020204" pitchFamily="34" charset="0"/>
              <a:buChar char="•"/>
            </a:pPr>
            <a:r>
              <a:rPr lang="en-US" sz="2000" dirty="0"/>
              <a:t>View data before ordering</a:t>
            </a:r>
          </a:p>
          <a:p>
            <a:pPr marL="285750" indent="-285750">
              <a:buFont typeface="Arial" panose="020B0604020202020204" pitchFamily="34" charset="0"/>
              <a:buChar char="•"/>
            </a:pPr>
            <a:r>
              <a:rPr lang="en-US" sz="2000" dirty="0"/>
              <a:t>Tip farmers during payment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18B11D25-A649-4C86-9510-4AB649FD475B}"/>
              </a:ext>
            </a:extLst>
          </p:cNvPr>
          <p:cNvPicPr>
            <a:picLocks noChangeAspect="1"/>
          </p:cNvPicPr>
          <p:nvPr/>
        </p:nvPicPr>
        <p:blipFill>
          <a:blip r:embed="rId8"/>
          <a:stretch>
            <a:fillRect/>
          </a:stretch>
        </p:blipFill>
        <p:spPr>
          <a:xfrm>
            <a:off x="345281" y="3811291"/>
            <a:ext cx="569300" cy="408728"/>
          </a:xfrm>
          <a:prstGeom prst="rect">
            <a:avLst/>
          </a:prstGeom>
        </p:spPr>
      </p:pic>
      <p:pic>
        <p:nvPicPr>
          <p:cNvPr id="11" name="Picture 10">
            <a:extLst>
              <a:ext uri="{FF2B5EF4-FFF2-40B4-BE49-F238E27FC236}">
                <a16:creationId xmlns:a16="http://schemas.microsoft.com/office/drawing/2014/main" id="{0E186FD9-681C-462F-863F-6AD581FDF5DD}"/>
              </a:ext>
            </a:extLst>
          </p:cNvPr>
          <p:cNvPicPr>
            <a:picLocks noChangeAspect="1"/>
          </p:cNvPicPr>
          <p:nvPr/>
        </p:nvPicPr>
        <p:blipFill>
          <a:blip r:embed="rId9"/>
          <a:stretch>
            <a:fillRect/>
          </a:stretch>
        </p:blipFill>
        <p:spPr>
          <a:xfrm>
            <a:off x="5644536" y="2591384"/>
            <a:ext cx="2133600" cy="1424271"/>
          </a:xfrm>
          <a:prstGeom prst="rect">
            <a:avLst/>
          </a:prstGeom>
        </p:spPr>
      </p:pic>
    </p:spTree>
    <p:extLst>
      <p:ext uri="{BB962C8B-B14F-4D97-AF65-F5344CB8AC3E}">
        <p14:creationId xmlns:p14="http://schemas.microsoft.com/office/powerpoint/2010/main" val="222784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91B286-A520-45DC-B127-41A407E45969}"/>
              </a:ext>
            </a:extLst>
          </p:cNvPr>
          <p:cNvSpPr>
            <a:spLocks noGrp="1"/>
          </p:cNvSpPr>
          <p:nvPr>
            <p:ph type="sldNum" sz="quarter" idx="12"/>
          </p:nvPr>
        </p:nvSpPr>
        <p:spPr/>
        <p:txBody>
          <a:bodyPr/>
          <a:lstStyle/>
          <a:p>
            <a:fld id="{870BBC46-B35C-FC4A-B901-4F9F5D11ECB6}" type="slidenum">
              <a:rPr lang="en-US" smtClean="0"/>
              <a:t>14</a:t>
            </a:fld>
            <a:endParaRPr lang="en-US"/>
          </a:p>
        </p:txBody>
      </p:sp>
      <p:pic>
        <p:nvPicPr>
          <p:cNvPr id="5" name="Picture 4">
            <a:extLst>
              <a:ext uri="{FF2B5EF4-FFF2-40B4-BE49-F238E27FC236}">
                <a16:creationId xmlns:a16="http://schemas.microsoft.com/office/drawing/2014/main" id="{25A7D94F-70A7-426F-BA6C-6CFF3DC1A981}"/>
              </a:ext>
            </a:extLst>
          </p:cNvPr>
          <p:cNvPicPr>
            <a:picLocks noChangeAspect="1"/>
          </p:cNvPicPr>
          <p:nvPr/>
        </p:nvPicPr>
        <p:blipFill>
          <a:blip r:embed="rId2"/>
          <a:stretch>
            <a:fillRect/>
          </a:stretch>
        </p:blipFill>
        <p:spPr>
          <a:xfrm>
            <a:off x="0" y="440266"/>
            <a:ext cx="838600" cy="585787"/>
          </a:xfrm>
          <a:prstGeom prst="rect">
            <a:avLst/>
          </a:prstGeom>
        </p:spPr>
      </p:pic>
      <p:pic>
        <p:nvPicPr>
          <p:cNvPr id="6" name="Picture 5">
            <a:extLst>
              <a:ext uri="{FF2B5EF4-FFF2-40B4-BE49-F238E27FC236}">
                <a16:creationId xmlns:a16="http://schemas.microsoft.com/office/drawing/2014/main" id="{88E041EE-4585-4D2D-9825-B11DD796DE4A}"/>
              </a:ext>
            </a:extLst>
          </p:cNvPr>
          <p:cNvPicPr>
            <a:picLocks noChangeAspect="1"/>
          </p:cNvPicPr>
          <p:nvPr/>
        </p:nvPicPr>
        <p:blipFill>
          <a:blip r:embed="rId3"/>
          <a:stretch>
            <a:fillRect/>
          </a:stretch>
        </p:blipFill>
        <p:spPr>
          <a:xfrm>
            <a:off x="0" y="2868351"/>
            <a:ext cx="838600" cy="663256"/>
          </a:xfrm>
          <a:prstGeom prst="rect">
            <a:avLst/>
          </a:prstGeom>
        </p:spPr>
      </p:pic>
      <p:sp>
        <p:nvSpPr>
          <p:cNvPr id="7" name="TextBox 6">
            <a:extLst>
              <a:ext uri="{FF2B5EF4-FFF2-40B4-BE49-F238E27FC236}">
                <a16:creationId xmlns:a16="http://schemas.microsoft.com/office/drawing/2014/main" id="{FFBB5C5C-78FE-4EC3-A0DF-D748F40B0B8D}"/>
              </a:ext>
            </a:extLst>
          </p:cNvPr>
          <p:cNvSpPr txBox="1"/>
          <p:nvPr/>
        </p:nvSpPr>
        <p:spPr>
          <a:xfrm>
            <a:off x="101600" y="1069289"/>
            <a:ext cx="838600" cy="276999"/>
          </a:xfrm>
          <a:prstGeom prst="rect">
            <a:avLst/>
          </a:prstGeom>
          <a:noFill/>
        </p:spPr>
        <p:txBody>
          <a:bodyPr wrap="square" rtlCol="0">
            <a:spAutoFit/>
          </a:bodyPr>
          <a:lstStyle/>
          <a:p>
            <a:r>
              <a:rPr lang="en-US" sz="1200" b="1" dirty="0"/>
              <a:t>Janice</a:t>
            </a:r>
          </a:p>
        </p:txBody>
      </p:sp>
      <p:sp>
        <p:nvSpPr>
          <p:cNvPr id="8" name="TextBox 7">
            <a:extLst>
              <a:ext uri="{FF2B5EF4-FFF2-40B4-BE49-F238E27FC236}">
                <a16:creationId xmlns:a16="http://schemas.microsoft.com/office/drawing/2014/main" id="{A5AE43B7-7D14-4FC5-A32A-253261F0E9F0}"/>
              </a:ext>
            </a:extLst>
          </p:cNvPr>
          <p:cNvSpPr txBox="1"/>
          <p:nvPr/>
        </p:nvSpPr>
        <p:spPr>
          <a:xfrm>
            <a:off x="50800" y="2553235"/>
            <a:ext cx="838600" cy="276999"/>
          </a:xfrm>
          <a:prstGeom prst="rect">
            <a:avLst/>
          </a:prstGeom>
          <a:noFill/>
        </p:spPr>
        <p:txBody>
          <a:bodyPr wrap="square" rtlCol="0">
            <a:spAutoFit/>
          </a:bodyPr>
          <a:lstStyle/>
          <a:p>
            <a:r>
              <a:rPr lang="en-US" sz="1200" b="1" dirty="0"/>
              <a:t>John</a:t>
            </a:r>
          </a:p>
        </p:txBody>
      </p:sp>
      <p:sp>
        <p:nvSpPr>
          <p:cNvPr id="9" name="Rectangle: Rounded Corners 8">
            <a:extLst>
              <a:ext uri="{FF2B5EF4-FFF2-40B4-BE49-F238E27FC236}">
                <a16:creationId xmlns:a16="http://schemas.microsoft.com/office/drawing/2014/main" id="{ED2E1465-4CFB-45D4-B094-E4CAE7AA744F}"/>
              </a:ext>
            </a:extLst>
          </p:cNvPr>
          <p:cNvSpPr/>
          <p:nvPr/>
        </p:nvSpPr>
        <p:spPr>
          <a:xfrm>
            <a:off x="940200" y="2"/>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Cow ID</a:t>
            </a:r>
          </a:p>
        </p:txBody>
      </p:sp>
      <p:sp>
        <p:nvSpPr>
          <p:cNvPr id="10" name="Rectangle: Rounded Corners 9">
            <a:extLst>
              <a:ext uri="{FF2B5EF4-FFF2-40B4-BE49-F238E27FC236}">
                <a16:creationId xmlns:a16="http://schemas.microsoft.com/office/drawing/2014/main" id="{CB6B1C07-E0F1-478C-B57A-FD26696C8DCC}"/>
              </a:ext>
            </a:extLst>
          </p:cNvPr>
          <p:cNvSpPr/>
          <p:nvPr/>
        </p:nvSpPr>
        <p:spPr>
          <a:xfrm>
            <a:off x="940200" y="3036879"/>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Farm ID</a:t>
            </a:r>
          </a:p>
        </p:txBody>
      </p:sp>
      <p:sp>
        <p:nvSpPr>
          <p:cNvPr id="11" name="Rectangle: Rounded Corners 10">
            <a:extLst>
              <a:ext uri="{FF2B5EF4-FFF2-40B4-BE49-F238E27FC236}">
                <a16:creationId xmlns:a16="http://schemas.microsoft.com/office/drawing/2014/main" id="{A9699159-5757-41A8-8626-F528F06D923A}"/>
              </a:ext>
            </a:extLst>
          </p:cNvPr>
          <p:cNvSpPr/>
          <p:nvPr/>
        </p:nvSpPr>
        <p:spPr>
          <a:xfrm>
            <a:off x="940200" y="1145153"/>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Location</a:t>
            </a:r>
          </a:p>
        </p:txBody>
      </p:sp>
      <p:sp>
        <p:nvSpPr>
          <p:cNvPr id="12" name="Rectangle: Rounded Corners 11">
            <a:extLst>
              <a:ext uri="{FF2B5EF4-FFF2-40B4-BE49-F238E27FC236}">
                <a16:creationId xmlns:a16="http://schemas.microsoft.com/office/drawing/2014/main" id="{6D65389A-B662-4104-83C7-CBBEAD38132C}"/>
              </a:ext>
            </a:extLst>
          </p:cNvPr>
          <p:cNvSpPr/>
          <p:nvPr/>
        </p:nvSpPr>
        <p:spPr>
          <a:xfrm>
            <a:off x="940200" y="1655076"/>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Breed</a:t>
            </a:r>
          </a:p>
        </p:txBody>
      </p:sp>
      <p:sp>
        <p:nvSpPr>
          <p:cNvPr id="13" name="Rectangle: Rounded Corners 12">
            <a:extLst>
              <a:ext uri="{FF2B5EF4-FFF2-40B4-BE49-F238E27FC236}">
                <a16:creationId xmlns:a16="http://schemas.microsoft.com/office/drawing/2014/main" id="{82EB1337-DBEE-4D7A-AB0D-AD4754A63EC2}"/>
              </a:ext>
            </a:extLst>
          </p:cNvPr>
          <p:cNvSpPr/>
          <p:nvPr/>
        </p:nvSpPr>
        <p:spPr>
          <a:xfrm>
            <a:off x="940200" y="2467704"/>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Cow ID</a:t>
            </a:r>
          </a:p>
        </p:txBody>
      </p:sp>
      <p:sp>
        <p:nvSpPr>
          <p:cNvPr id="14" name="Rectangle: Rounded Corners 13">
            <a:extLst>
              <a:ext uri="{FF2B5EF4-FFF2-40B4-BE49-F238E27FC236}">
                <a16:creationId xmlns:a16="http://schemas.microsoft.com/office/drawing/2014/main" id="{CE63E2B5-958B-4551-980B-01B86E77F27A}"/>
              </a:ext>
            </a:extLst>
          </p:cNvPr>
          <p:cNvSpPr/>
          <p:nvPr/>
        </p:nvSpPr>
        <p:spPr>
          <a:xfrm>
            <a:off x="940200" y="559366"/>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Farm ID</a:t>
            </a:r>
          </a:p>
        </p:txBody>
      </p:sp>
      <p:sp>
        <p:nvSpPr>
          <p:cNvPr id="15" name="Rectangle: Rounded Corners 14">
            <a:extLst>
              <a:ext uri="{FF2B5EF4-FFF2-40B4-BE49-F238E27FC236}">
                <a16:creationId xmlns:a16="http://schemas.microsoft.com/office/drawing/2014/main" id="{C29844E4-3BDE-4D58-815E-1892CCA771DB}"/>
              </a:ext>
            </a:extLst>
          </p:cNvPr>
          <p:cNvSpPr/>
          <p:nvPr/>
        </p:nvSpPr>
        <p:spPr>
          <a:xfrm>
            <a:off x="940200" y="3542227"/>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Location</a:t>
            </a:r>
          </a:p>
        </p:txBody>
      </p:sp>
      <p:sp>
        <p:nvSpPr>
          <p:cNvPr id="16" name="Rectangle: Rounded Corners 15">
            <a:extLst>
              <a:ext uri="{FF2B5EF4-FFF2-40B4-BE49-F238E27FC236}">
                <a16:creationId xmlns:a16="http://schemas.microsoft.com/office/drawing/2014/main" id="{2F7446F0-B76D-4E20-9957-ACC9251CF6D7}"/>
              </a:ext>
            </a:extLst>
          </p:cNvPr>
          <p:cNvSpPr/>
          <p:nvPr/>
        </p:nvSpPr>
        <p:spPr>
          <a:xfrm>
            <a:off x="941811" y="4096836"/>
            <a:ext cx="1091800" cy="585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Breed</a:t>
            </a:r>
          </a:p>
        </p:txBody>
      </p:sp>
      <p:cxnSp>
        <p:nvCxnSpPr>
          <p:cNvPr id="18" name="Straight Arrow Connector 17">
            <a:extLst>
              <a:ext uri="{FF2B5EF4-FFF2-40B4-BE49-F238E27FC236}">
                <a16:creationId xmlns:a16="http://schemas.microsoft.com/office/drawing/2014/main" id="{D123C294-0F3F-4845-A8D6-5E4284AF9D58}"/>
              </a:ext>
            </a:extLst>
          </p:cNvPr>
          <p:cNvCxnSpPr>
            <a:cxnSpLocks/>
            <a:stCxn id="9" idx="3"/>
            <a:endCxn id="23" idx="1"/>
          </p:cNvCxnSpPr>
          <p:nvPr/>
        </p:nvCxnSpPr>
        <p:spPr>
          <a:xfrm>
            <a:off x="2032000" y="292896"/>
            <a:ext cx="733778" cy="837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75A7A9C-7348-46A8-AEB5-18DA0F8D15BA}"/>
              </a:ext>
            </a:extLst>
          </p:cNvPr>
          <p:cNvCxnSpPr>
            <a:cxnSpLocks/>
            <a:stCxn id="11" idx="3"/>
            <a:endCxn id="23" idx="1"/>
          </p:cNvCxnSpPr>
          <p:nvPr/>
        </p:nvCxnSpPr>
        <p:spPr>
          <a:xfrm flipV="1">
            <a:off x="2032000" y="1130346"/>
            <a:ext cx="733778" cy="307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603476A-EDEE-42E0-A699-04B9B7F0F619}"/>
              </a:ext>
            </a:extLst>
          </p:cNvPr>
          <p:cNvCxnSpPr>
            <a:cxnSpLocks/>
            <a:stCxn id="14" idx="3"/>
            <a:endCxn id="23" idx="1"/>
          </p:cNvCxnSpPr>
          <p:nvPr/>
        </p:nvCxnSpPr>
        <p:spPr>
          <a:xfrm>
            <a:off x="2032000" y="852260"/>
            <a:ext cx="733778" cy="278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AD3003E-B02A-4A6E-A9F4-387E2C3A728D}"/>
              </a:ext>
            </a:extLst>
          </p:cNvPr>
          <p:cNvCxnSpPr>
            <a:cxnSpLocks/>
            <a:endCxn id="23" idx="1"/>
          </p:cNvCxnSpPr>
          <p:nvPr/>
        </p:nvCxnSpPr>
        <p:spPr>
          <a:xfrm flipV="1">
            <a:off x="2033611" y="1130346"/>
            <a:ext cx="732167" cy="847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10CA17A-B0A1-4A7C-9696-9FFE5573E277}"/>
              </a:ext>
            </a:extLst>
          </p:cNvPr>
          <p:cNvSpPr/>
          <p:nvPr/>
        </p:nvSpPr>
        <p:spPr>
          <a:xfrm>
            <a:off x="2765778" y="529752"/>
            <a:ext cx="1354666" cy="1201188"/>
          </a:xfrm>
          <a:prstGeom prst="rect">
            <a:avLst/>
          </a:prstGeom>
          <a:ln w="38100"/>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LOT ID</a:t>
            </a:r>
          </a:p>
          <a:p>
            <a:pPr marL="285750" indent="-285750">
              <a:buFont typeface="Arial" panose="020B0604020202020204" pitchFamily="34" charset="0"/>
              <a:buChar char="•"/>
            </a:pPr>
            <a:r>
              <a:rPr lang="en-US" sz="1400" dirty="0"/>
              <a:t>Producer ID/Name</a:t>
            </a:r>
          </a:p>
          <a:p>
            <a:pPr marL="285750" indent="-285750">
              <a:buFont typeface="Arial" panose="020B0604020202020204" pitchFamily="34" charset="0"/>
              <a:buChar char="•"/>
            </a:pPr>
            <a:r>
              <a:rPr lang="en-US" sz="1400" dirty="0"/>
              <a:t>Inspection </a:t>
            </a:r>
          </a:p>
          <a:p>
            <a:r>
              <a:rPr lang="en-US" sz="1400" dirty="0"/>
              <a:t>(Pass/Fail)</a:t>
            </a:r>
          </a:p>
        </p:txBody>
      </p:sp>
      <p:sp>
        <p:nvSpPr>
          <p:cNvPr id="33" name="Rectangle 32">
            <a:extLst>
              <a:ext uri="{FF2B5EF4-FFF2-40B4-BE49-F238E27FC236}">
                <a16:creationId xmlns:a16="http://schemas.microsoft.com/office/drawing/2014/main" id="{EEF6BB99-6BAC-462F-93C0-E42FE6D4146B}"/>
              </a:ext>
            </a:extLst>
          </p:cNvPr>
          <p:cNvSpPr/>
          <p:nvPr/>
        </p:nvSpPr>
        <p:spPr>
          <a:xfrm>
            <a:off x="2765778" y="2881475"/>
            <a:ext cx="1354666" cy="1201188"/>
          </a:xfrm>
          <a:prstGeom prst="rect">
            <a:avLst/>
          </a:prstGeom>
          <a:ln w="28575"/>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LOT ID</a:t>
            </a:r>
          </a:p>
          <a:p>
            <a:pPr marL="285750" indent="-285750">
              <a:buFont typeface="Arial" panose="020B0604020202020204" pitchFamily="34" charset="0"/>
              <a:buChar char="•"/>
            </a:pPr>
            <a:r>
              <a:rPr lang="en-US" sz="1400" dirty="0"/>
              <a:t>Producer ID/Name</a:t>
            </a:r>
          </a:p>
          <a:p>
            <a:pPr marL="285750" indent="-285750">
              <a:buFont typeface="Arial" panose="020B0604020202020204" pitchFamily="34" charset="0"/>
              <a:buChar char="•"/>
            </a:pPr>
            <a:r>
              <a:rPr lang="en-US" sz="1400" dirty="0"/>
              <a:t>Inspection </a:t>
            </a:r>
          </a:p>
          <a:p>
            <a:r>
              <a:rPr lang="en-US" sz="1400" dirty="0"/>
              <a:t>(Pass/Fail)</a:t>
            </a:r>
          </a:p>
        </p:txBody>
      </p:sp>
      <p:cxnSp>
        <p:nvCxnSpPr>
          <p:cNvPr id="34" name="Straight Arrow Connector 33">
            <a:extLst>
              <a:ext uri="{FF2B5EF4-FFF2-40B4-BE49-F238E27FC236}">
                <a16:creationId xmlns:a16="http://schemas.microsoft.com/office/drawing/2014/main" id="{3B2EC3DB-8934-4802-AB2B-99B42F839094}"/>
              </a:ext>
            </a:extLst>
          </p:cNvPr>
          <p:cNvCxnSpPr>
            <a:cxnSpLocks/>
            <a:endCxn id="33" idx="1"/>
          </p:cNvCxnSpPr>
          <p:nvPr/>
        </p:nvCxnSpPr>
        <p:spPr>
          <a:xfrm>
            <a:off x="2032000" y="2774285"/>
            <a:ext cx="733778" cy="707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E70D92F-4B3D-48A3-B9CA-47D5A5DA09E6}"/>
              </a:ext>
            </a:extLst>
          </p:cNvPr>
          <p:cNvCxnSpPr>
            <a:cxnSpLocks/>
            <a:stCxn id="15" idx="3"/>
            <a:endCxn id="33" idx="1"/>
          </p:cNvCxnSpPr>
          <p:nvPr/>
        </p:nvCxnSpPr>
        <p:spPr>
          <a:xfrm flipV="1">
            <a:off x="2032000" y="3482069"/>
            <a:ext cx="733778" cy="353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719FE6C-3C67-4F79-B948-60A2CB63CB4D}"/>
              </a:ext>
            </a:extLst>
          </p:cNvPr>
          <p:cNvCxnSpPr>
            <a:cxnSpLocks/>
            <a:stCxn id="10" idx="3"/>
            <a:endCxn id="33" idx="1"/>
          </p:cNvCxnSpPr>
          <p:nvPr/>
        </p:nvCxnSpPr>
        <p:spPr>
          <a:xfrm>
            <a:off x="2032000" y="3329773"/>
            <a:ext cx="733778" cy="15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27F20BF-42F2-4A28-8820-8693EC8F7D4B}"/>
              </a:ext>
            </a:extLst>
          </p:cNvPr>
          <p:cNvCxnSpPr>
            <a:cxnSpLocks/>
            <a:stCxn id="16" idx="3"/>
            <a:endCxn id="33" idx="1"/>
          </p:cNvCxnSpPr>
          <p:nvPr/>
        </p:nvCxnSpPr>
        <p:spPr>
          <a:xfrm flipV="1">
            <a:off x="2033611" y="3482069"/>
            <a:ext cx="732167" cy="907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Rounded Corners 44">
            <a:extLst>
              <a:ext uri="{FF2B5EF4-FFF2-40B4-BE49-F238E27FC236}">
                <a16:creationId xmlns:a16="http://schemas.microsoft.com/office/drawing/2014/main" id="{533DE263-85D4-49E2-805C-DEE3AFF89FE1}"/>
              </a:ext>
            </a:extLst>
          </p:cNvPr>
          <p:cNvSpPr/>
          <p:nvPr/>
        </p:nvSpPr>
        <p:spPr>
          <a:xfrm>
            <a:off x="4402666" y="1708811"/>
            <a:ext cx="1354667" cy="1159540"/>
          </a:xfrm>
          <a:prstGeom prst="roundRect">
            <a:avLst/>
          </a:prstGeom>
          <a:ln w="28575"/>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Shipment ID</a:t>
            </a:r>
          </a:p>
          <a:p>
            <a:pPr algn="ctr"/>
            <a:r>
              <a:rPr lang="en-US" sz="1400" dirty="0"/>
              <a:t>Temperature range</a:t>
            </a:r>
          </a:p>
          <a:p>
            <a:pPr algn="ctr"/>
            <a:r>
              <a:rPr lang="en-US" sz="1400" dirty="0"/>
              <a:t>Geo Location</a:t>
            </a:r>
          </a:p>
          <a:p>
            <a:pPr algn="ctr"/>
            <a:r>
              <a:rPr lang="en-US" sz="1400" dirty="0"/>
              <a:t>Time on road</a:t>
            </a:r>
          </a:p>
        </p:txBody>
      </p:sp>
      <p:cxnSp>
        <p:nvCxnSpPr>
          <p:cNvPr id="50" name="Straight Arrow Connector 49">
            <a:extLst>
              <a:ext uri="{FF2B5EF4-FFF2-40B4-BE49-F238E27FC236}">
                <a16:creationId xmlns:a16="http://schemas.microsoft.com/office/drawing/2014/main" id="{B1F61975-A1DC-4459-A380-588E560908B5}"/>
              </a:ext>
            </a:extLst>
          </p:cNvPr>
          <p:cNvCxnSpPr>
            <a:stCxn id="23" idx="3"/>
            <a:endCxn id="45" idx="1"/>
          </p:cNvCxnSpPr>
          <p:nvPr/>
        </p:nvCxnSpPr>
        <p:spPr>
          <a:xfrm>
            <a:off x="4120444" y="1130346"/>
            <a:ext cx="282222" cy="11582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B1A756-7D94-49AC-9B0D-2F0E64532D76}"/>
              </a:ext>
            </a:extLst>
          </p:cNvPr>
          <p:cNvCxnSpPr>
            <a:cxnSpLocks/>
            <a:stCxn id="33" idx="3"/>
            <a:endCxn id="45" idx="1"/>
          </p:cNvCxnSpPr>
          <p:nvPr/>
        </p:nvCxnSpPr>
        <p:spPr>
          <a:xfrm flipV="1">
            <a:off x="4120444" y="2288581"/>
            <a:ext cx="282222" cy="1193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Rounded Corners 53">
            <a:extLst>
              <a:ext uri="{FF2B5EF4-FFF2-40B4-BE49-F238E27FC236}">
                <a16:creationId xmlns:a16="http://schemas.microsoft.com/office/drawing/2014/main" id="{B28AAF28-615A-434C-9E3A-21A954293A99}"/>
              </a:ext>
            </a:extLst>
          </p:cNvPr>
          <p:cNvSpPr/>
          <p:nvPr/>
        </p:nvSpPr>
        <p:spPr>
          <a:xfrm>
            <a:off x="6186311" y="1730940"/>
            <a:ext cx="1580445" cy="1099294"/>
          </a:xfrm>
          <a:prstGeom prst="roundRect">
            <a:avLst/>
          </a:prstGeom>
          <a:ln w="28575"/>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Package ID</a:t>
            </a:r>
          </a:p>
          <a:p>
            <a:pPr algn="ctr"/>
            <a:r>
              <a:rPr lang="en-US" sz="1600" dirty="0"/>
              <a:t>Restaurant ID</a:t>
            </a:r>
          </a:p>
          <a:p>
            <a:pPr algn="ctr"/>
            <a:r>
              <a:rPr lang="en-US" sz="1600" dirty="0"/>
              <a:t>Active(Y/N)</a:t>
            </a:r>
          </a:p>
          <a:p>
            <a:pPr algn="ctr"/>
            <a:r>
              <a:rPr lang="en-US" sz="1600" dirty="0"/>
              <a:t>Temperature</a:t>
            </a:r>
          </a:p>
        </p:txBody>
      </p:sp>
      <p:cxnSp>
        <p:nvCxnSpPr>
          <p:cNvPr id="55" name="Straight Arrow Connector 54">
            <a:extLst>
              <a:ext uri="{FF2B5EF4-FFF2-40B4-BE49-F238E27FC236}">
                <a16:creationId xmlns:a16="http://schemas.microsoft.com/office/drawing/2014/main" id="{A06B87FE-9904-41D3-A9BF-844668B37152}"/>
              </a:ext>
            </a:extLst>
          </p:cNvPr>
          <p:cNvCxnSpPr>
            <a:cxnSpLocks/>
            <a:stCxn id="45" idx="3"/>
            <a:endCxn id="54" idx="1"/>
          </p:cNvCxnSpPr>
          <p:nvPr/>
        </p:nvCxnSpPr>
        <p:spPr>
          <a:xfrm flipV="1">
            <a:off x="5757333" y="2280587"/>
            <a:ext cx="428978" cy="79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9" name="Picture 58">
            <a:extLst>
              <a:ext uri="{FF2B5EF4-FFF2-40B4-BE49-F238E27FC236}">
                <a16:creationId xmlns:a16="http://schemas.microsoft.com/office/drawing/2014/main" id="{F197AA3A-308C-4054-9A7D-985CBA6F2C82}"/>
              </a:ext>
            </a:extLst>
          </p:cNvPr>
          <p:cNvPicPr>
            <a:picLocks noChangeAspect="1"/>
          </p:cNvPicPr>
          <p:nvPr/>
        </p:nvPicPr>
        <p:blipFill>
          <a:blip r:embed="rId4"/>
          <a:stretch>
            <a:fillRect/>
          </a:stretch>
        </p:blipFill>
        <p:spPr>
          <a:xfrm>
            <a:off x="8133853" y="1866323"/>
            <a:ext cx="959347" cy="749079"/>
          </a:xfrm>
          <a:prstGeom prst="rect">
            <a:avLst/>
          </a:prstGeom>
        </p:spPr>
      </p:pic>
      <p:sp>
        <p:nvSpPr>
          <p:cNvPr id="60" name="TextBox 59">
            <a:extLst>
              <a:ext uri="{FF2B5EF4-FFF2-40B4-BE49-F238E27FC236}">
                <a16:creationId xmlns:a16="http://schemas.microsoft.com/office/drawing/2014/main" id="{CDD086C5-BB22-436A-8FD0-618F7BD10EF0}"/>
              </a:ext>
            </a:extLst>
          </p:cNvPr>
          <p:cNvSpPr txBox="1"/>
          <p:nvPr/>
        </p:nvSpPr>
        <p:spPr>
          <a:xfrm>
            <a:off x="8074690" y="1525454"/>
            <a:ext cx="1111956" cy="369332"/>
          </a:xfrm>
          <a:prstGeom prst="rect">
            <a:avLst/>
          </a:prstGeom>
          <a:noFill/>
        </p:spPr>
        <p:txBody>
          <a:bodyPr wrap="square" rtlCol="0">
            <a:spAutoFit/>
          </a:bodyPr>
          <a:lstStyle/>
          <a:p>
            <a:r>
              <a:rPr lang="en-US" b="1" dirty="0"/>
              <a:t>Customer</a:t>
            </a:r>
          </a:p>
        </p:txBody>
      </p:sp>
      <p:cxnSp>
        <p:nvCxnSpPr>
          <p:cNvPr id="61" name="Straight Arrow Connector 60">
            <a:extLst>
              <a:ext uri="{FF2B5EF4-FFF2-40B4-BE49-F238E27FC236}">
                <a16:creationId xmlns:a16="http://schemas.microsoft.com/office/drawing/2014/main" id="{8B88FEEB-1866-4B67-B357-EC1CD178DB50}"/>
              </a:ext>
            </a:extLst>
          </p:cNvPr>
          <p:cNvCxnSpPr>
            <a:cxnSpLocks/>
          </p:cNvCxnSpPr>
          <p:nvPr/>
        </p:nvCxnSpPr>
        <p:spPr>
          <a:xfrm flipV="1">
            <a:off x="7843059" y="2276590"/>
            <a:ext cx="428978" cy="79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2" name="Picture 61">
            <a:extLst>
              <a:ext uri="{FF2B5EF4-FFF2-40B4-BE49-F238E27FC236}">
                <a16:creationId xmlns:a16="http://schemas.microsoft.com/office/drawing/2014/main" id="{301F59BD-41DF-4871-928F-565B6622CE46}"/>
              </a:ext>
            </a:extLst>
          </p:cNvPr>
          <p:cNvPicPr>
            <a:picLocks noChangeAspect="1"/>
          </p:cNvPicPr>
          <p:nvPr/>
        </p:nvPicPr>
        <p:blipFill>
          <a:blip r:embed="rId5"/>
          <a:stretch>
            <a:fillRect/>
          </a:stretch>
        </p:blipFill>
        <p:spPr>
          <a:xfrm>
            <a:off x="3225600" y="-14909"/>
            <a:ext cx="544689" cy="544661"/>
          </a:xfrm>
          <a:prstGeom prst="rect">
            <a:avLst/>
          </a:prstGeom>
        </p:spPr>
      </p:pic>
      <p:pic>
        <p:nvPicPr>
          <p:cNvPr id="63" name="Picture 62">
            <a:extLst>
              <a:ext uri="{FF2B5EF4-FFF2-40B4-BE49-F238E27FC236}">
                <a16:creationId xmlns:a16="http://schemas.microsoft.com/office/drawing/2014/main" id="{DC235AC4-6D12-4652-B605-862463E5E8B5}"/>
              </a:ext>
            </a:extLst>
          </p:cNvPr>
          <p:cNvPicPr>
            <a:picLocks noChangeAspect="1"/>
          </p:cNvPicPr>
          <p:nvPr/>
        </p:nvPicPr>
        <p:blipFill>
          <a:blip r:embed="rId6"/>
          <a:stretch>
            <a:fillRect/>
          </a:stretch>
        </p:blipFill>
        <p:spPr>
          <a:xfrm>
            <a:off x="4572000" y="1023889"/>
            <a:ext cx="786545" cy="501565"/>
          </a:xfrm>
          <a:prstGeom prst="rect">
            <a:avLst/>
          </a:prstGeom>
        </p:spPr>
      </p:pic>
      <p:pic>
        <p:nvPicPr>
          <p:cNvPr id="64" name="Picture 63">
            <a:extLst>
              <a:ext uri="{FF2B5EF4-FFF2-40B4-BE49-F238E27FC236}">
                <a16:creationId xmlns:a16="http://schemas.microsoft.com/office/drawing/2014/main" id="{2EA667AF-3C01-41A5-BEFC-81344B14F64E}"/>
              </a:ext>
            </a:extLst>
          </p:cNvPr>
          <p:cNvPicPr>
            <a:picLocks noChangeAspect="1"/>
          </p:cNvPicPr>
          <p:nvPr/>
        </p:nvPicPr>
        <p:blipFill>
          <a:blip r:embed="rId7"/>
          <a:stretch>
            <a:fillRect/>
          </a:stretch>
        </p:blipFill>
        <p:spPr>
          <a:xfrm>
            <a:off x="6248904" y="1087304"/>
            <a:ext cx="1533525" cy="438150"/>
          </a:xfrm>
          <a:prstGeom prst="rect">
            <a:avLst/>
          </a:prstGeom>
        </p:spPr>
      </p:pic>
    </p:spTree>
    <p:extLst>
      <p:ext uri="{BB962C8B-B14F-4D97-AF65-F5344CB8AC3E}">
        <p14:creationId xmlns:p14="http://schemas.microsoft.com/office/powerpoint/2010/main" val="8055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23" grpId="0" animBg="1"/>
      <p:bldP spid="33" grpId="0" animBg="1"/>
      <p:bldP spid="45" grpId="0" animBg="1"/>
      <p:bldP spid="54" grpId="0" animBg="1"/>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5A88E-F085-4778-9009-5519DDC7BE0B}"/>
              </a:ext>
            </a:extLst>
          </p:cNvPr>
          <p:cNvSpPr>
            <a:spLocks noGrp="1"/>
          </p:cNvSpPr>
          <p:nvPr>
            <p:ph type="sldNum" sz="quarter" idx="12"/>
          </p:nvPr>
        </p:nvSpPr>
        <p:spPr/>
        <p:txBody>
          <a:bodyPr/>
          <a:lstStyle/>
          <a:p>
            <a:fld id="{870BBC46-B35C-FC4A-B901-4F9F5D11ECB6}" type="slidenum">
              <a:rPr lang="en-US" smtClean="0"/>
              <a:t>15</a:t>
            </a:fld>
            <a:endParaRPr lang="en-US"/>
          </a:p>
        </p:txBody>
      </p:sp>
      <p:sp>
        <p:nvSpPr>
          <p:cNvPr id="5" name="TextBox 4">
            <a:extLst>
              <a:ext uri="{FF2B5EF4-FFF2-40B4-BE49-F238E27FC236}">
                <a16:creationId xmlns:a16="http://schemas.microsoft.com/office/drawing/2014/main" id="{235B17D5-983B-4FE3-8930-6E9CB5F7148A}"/>
              </a:ext>
            </a:extLst>
          </p:cNvPr>
          <p:cNvSpPr txBox="1"/>
          <p:nvPr/>
        </p:nvSpPr>
        <p:spPr>
          <a:xfrm>
            <a:off x="-3580204" y="549858"/>
            <a:ext cx="9144000" cy="1077218"/>
          </a:xfrm>
          <a:prstGeom prst="rect">
            <a:avLst/>
          </a:prstGeom>
          <a:noFill/>
        </p:spPr>
        <p:txBody>
          <a:bodyPr wrap="square" rtlCol="0">
            <a:spAutoFit/>
          </a:bodyPr>
          <a:lstStyle/>
          <a:p>
            <a:pPr algn="ctr"/>
            <a:r>
              <a:rPr lang="en-US" sz="3200" dirty="0">
                <a:solidFill>
                  <a:srgbClr val="C00000"/>
                </a:solidFill>
              </a:rPr>
              <a:t>Viable </a:t>
            </a:r>
          </a:p>
          <a:p>
            <a:pPr algn="ctr"/>
            <a:r>
              <a:rPr lang="en-US" sz="3200" dirty="0">
                <a:solidFill>
                  <a:srgbClr val="C00000"/>
                </a:solidFill>
              </a:rPr>
              <a:t>Ecosystem</a:t>
            </a:r>
          </a:p>
        </p:txBody>
      </p:sp>
      <p:pic>
        <p:nvPicPr>
          <p:cNvPr id="3" name="Picture 2">
            <a:extLst>
              <a:ext uri="{FF2B5EF4-FFF2-40B4-BE49-F238E27FC236}">
                <a16:creationId xmlns:a16="http://schemas.microsoft.com/office/drawing/2014/main" id="{324CC52D-6183-4CF2-BD26-1F4BBAC2EDA1}"/>
              </a:ext>
            </a:extLst>
          </p:cNvPr>
          <p:cNvPicPr>
            <a:picLocks noChangeAspect="1"/>
          </p:cNvPicPr>
          <p:nvPr/>
        </p:nvPicPr>
        <p:blipFill>
          <a:blip r:embed="rId2"/>
          <a:stretch>
            <a:fillRect/>
          </a:stretch>
        </p:blipFill>
        <p:spPr>
          <a:xfrm>
            <a:off x="2052952" y="102392"/>
            <a:ext cx="5082655" cy="4206861"/>
          </a:xfrm>
          <a:prstGeom prst="rect">
            <a:avLst/>
          </a:prstGeom>
        </p:spPr>
      </p:pic>
      <p:grpSp>
        <p:nvGrpSpPr>
          <p:cNvPr id="9" name="Group 8">
            <a:extLst>
              <a:ext uri="{FF2B5EF4-FFF2-40B4-BE49-F238E27FC236}">
                <a16:creationId xmlns:a16="http://schemas.microsoft.com/office/drawing/2014/main" id="{A07F5D23-6429-4318-BD09-01545478F8BA}"/>
              </a:ext>
            </a:extLst>
          </p:cNvPr>
          <p:cNvGrpSpPr/>
          <p:nvPr/>
        </p:nvGrpSpPr>
        <p:grpSpPr>
          <a:xfrm>
            <a:off x="7135607" y="3228367"/>
            <a:ext cx="1916952" cy="1092316"/>
            <a:chOff x="7091047" y="3296918"/>
            <a:chExt cx="2052952" cy="1092316"/>
          </a:xfrm>
        </p:grpSpPr>
        <p:pic>
          <p:nvPicPr>
            <p:cNvPr id="6" name="Picture 5">
              <a:extLst>
                <a:ext uri="{FF2B5EF4-FFF2-40B4-BE49-F238E27FC236}">
                  <a16:creationId xmlns:a16="http://schemas.microsoft.com/office/drawing/2014/main" id="{8C14DDAB-8414-4D0A-B0D3-5B46F8466F26}"/>
                </a:ext>
              </a:extLst>
            </p:cNvPr>
            <p:cNvPicPr>
              <a:picLocks noChangeAspect="1"/>
            </p:cNvPicPr>
            <p:nvPr/>
          </p:nvPicPr>
          <p:blipFill>
            <a:blip r:embed="rId3"/>
            <a:stretch>
              <a:fillRect/>
            </a:stretch>
          </p:blipFill>
          <p:spPr>
            <a:xfrm>
              <a:off x="7227047" y="3296918"/>
              <a:ext cx="1780952" cy="514286"/>
            </a:xfrm>
            <a:prstGeom prst="rect">
              <a:avLst/>
            </a:prstGeom>
          </p:spPr>
        </p:pic>
        <p:pic>
          <p:nvPicPr>
            <p:cNvPr id="7" name="Picture 6">
              <a:extLst>
                <a:ext uri="{FF2B5EF4-FFF2-40B4-BE49-F238E27FC236}">
                  <a16:creationId xmlns:a16="http://schemas.microsoft.com/office/drawing/2014/main" id="{C2D7B6D1-F921-4753-A859-5560F99B0C5A}"/>
                </a:ext>
              </a:extLst>
            </p:cNvPr>
            <p:cNvPicPr>
              <a:picLocks noChangeAspect="1"/>
            </p:cNvPicPr>
            <p:nvPr/>
          </p:nvPicPr>
          <p:blipFill>
            <a:blip r:embed="rId4"/>
            <a:stretch>
              <a:fillRect/>
            </a:stretch>
          </p:blipFill>
          <p:spPr>
            <a:xfrm>
              <a:off x="7227047" y="3932091"/>
              <a:ext cx="1600000" cy="457143"/>
            </a:xfrm>
            <a:prstGeom prst="rect">
              <a:avLst/>
            </a:prstGeom>
          </p:spPr>
        </p:pic>
        <p:sp>
          <p:nvSpPr>
            <p:cNvPr id="8" name="Rectangle 7">
              <a:extLst>
                <a:ext uri="{FF2B5EF4-FFF2-40B4-BE49-F238E27FC236}">
                  <a16:creationId xmlns:a16="http://schemas.microsoft.com/office/drawing/2014/main" id="{48661252-AA7B-4729-9A75-1EBDD73D0126}"/>
                </a:ext>
              </a:extLst>
            </p:cNvPr>
            <p:cNvSpPr/>
            <p:nvPr/>
          </p:nvSpPr>
          <p:spPr>
            <a:xfrm>
              <a:off x="7091047" y="3296918"/>
              <a:ext cx="2052952" cy="1092316"/>
            </a:xfrm>
            <a:prstGeom prst="rect">
              <a:avLst/>
            </a:prstGeom>
            <a:noFill/>
            <a:ln w="3175">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254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E86838-9A46-44A0-BE47-52515DF82204}"/>
              </a:ext>
            </a:extLst>
          </p:cNvPr>
          <p:cNvSpPr>
            <a:spLocks noGrp="1"/>
          </p:cNvSpPr>
          <p:nvPr>
            <p:ph type="sldNum" sz="quarter" idx="12"/>
          </p:nvPr>
        </p:nvSpPr>
        <p:spPr/>
        <p:txBody>
          <a:bodyPr/>
          <a:lstStyle/>
          <a:p>
            <a:fld id="{870BBC46-B35C-FC4A-B901-4F9F5D11ECB6}" type="slidenum">
              <a:rPr lang="en-US" smtClean="0"/>
              <a:t>16</a:t>
            </a:fld>
            <a:endParaRPr lang="en-US"/>
          </a:p>
        </p:txBody>
      </p:sp>
      <p:pic>
        <p:nvPicPr>
          <p:cNvPr id="1028" name="Picture 4" descr="https://www3.lunapic.com/editor/working/157534466380614035?2908454993">
            <a:extLst>
              <a:ext uri="{FF2B5EF4-FFF2-40B4-BE49-F238E27FC236}">
                <a16:creationId xmlns:a16="http://schemas.microsoft.com/office/drawing/2014/main" id="{827E555C-40AE-49E1-8014-583BCAE00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50" y="597820"/>
            <a:ext cx="4262400" cy="37908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A4A24A3-B220-42B8-B408-6D6783E4B74A}"/>
              </a:ext>
            </a:extLst>
          </p:cNvPr>
          <p:cNvGrpSpPr/>
          <p:nvPr/>
        </p:nvGrpSpPr>
        <p:grpSpPr>
          <a:xfrm>
            <a:off x="415340" y="962544"/>
            <a:ext cx="2620801" cy="3002400"/>
            <a:chOff x="869295" y="615553"/>
            <a:chExt cx="2856904" cy="3237579"/>
          </a:xfrm>
        </p:grpSpPr>
        <p:grpSp>
          <p:nvGrpSpPr>
            <p:cNvPr id="26" name="Group 25">
              <a:extLst>
                <a:ext uri="{FF2B5EF4-FFF2-40B4-BE49-F238E27FC236}">
                  <a16:creationId xmlns:a16="http://schemas.microsoft.com/office/drawing/2014/main" id="{4E4470B9-8036-4CF1-9DD7-37BBA8E52327}"/>
                </a:ext>
              </a:extLst>
            </p:cNvPr>
            <p:cNvGrpSpPr/>
            <p:nvPr/>
          </p:nvGrpSpPr>
          <p:grpSpPr>
            <a:xfrm>
              <a:off x="869295" y="615553"/>
              <a:ext cx="2856904" cy="3237579"/>
              <a:chOff x="869295" y="615553"/>
              <a:chExt cx="2856904" cy="3237579"/>
            </a:xfrm>
          </p:grpSpPr>
          <p:pic>
            <p:nvPicPr>
              <p:cNvPr id="1030" name="Picture 6" descr="https://www3.lunapic.com/editor/working/157534466380614035?7114177861">
                <a:extLst>
                  <a:ext uri="{FF2B5EF4-FFF2-40B4-BE49-F238E27FC236}">
                    <a16:creationId xmlns:a16="http://schemas.microsoft.com/office/drawing/2014/main" id="{F4B2E32F-3DE5-4A00-B456-E50D9EC98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78957" y="805891"/>
                <a:ext cx="3237579" cy="2856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024E8F-C3B9-4AFF-A73D-E4B198B1E8FE}"/>
                  </a:ext>
                </a:extLst>
              </p:cNvPr>
              <p:cNvPicPr>
                <a:picLocks noChangeAspect="1"/>
              </p:cNvPicPr>
              <p:nvPr/>
            </p:nvPicPr>
            <p:blipFill>
              <a:blip r:embed="rId4"/>
              <a:stretch>
                <a:fillRect/>
              </a:stretch>
            </p:blipFill>
            <p:spPr>
              <a:xfrm>
                <a:off x="1054345" y="745713"/>
                <a:ext cx="1218075" cy="327588"/>
              </a:xfrm>
              <a:prstGeom prst="rect">
                <a:avLst/>
              </a:prstGeom>
            </p:spPr>
          </p:pic>
          <p:sp>
            <p:nvSpPr>
              <p:cNvPr id="4" name="Rectangle: Rounded Corners 3">
                <a:extLst>
                  <a:ext uri="{FF2B5EF4-FFF2-40B4-BE49-F238E27FC236}">
                    <a16:creationId xmlns:a16="http://schemas.microsoft.com/office/drawing/2014/main" id="{19A46C5C-1CFA-49CD-91A3-C529C979D3BF}"/>
                  </a:ext>
                </a:extLst>
              </p:cNvPr>
              <p:cNvSpPr/>
              <p:nvPr/>
            </p:nvSpPr>
            <p:spPr>
              <a:xfrm>
                <a:off x="1204107" y="1402297"/>
                <a:ext cx="954445" cy="669957"/>
              </a:xfrm>
              <a:prstGeom prst="roundRect">
                <a:avLst/>
              </a:prstGeom>
              <a:ln/>
              <a:effectLst>
                <a:glow rad="101600">
                  <a:srgbClr val="C0504D">
                    <a:alpha val="6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85F390B-FC78-4D5B-A74D-E71931C4EBB7}"/>
                  </a:ext>
                </a:extLst>
              </p:cNvPr>
              <p:cNvSpPr/>
              <p:nvPr/>
            </p:nvSpPr>
            <p:spPr>
              <a:xfrm>
                <a:off x="1204108" y="2258745"/>
                <a:ext cx="954444" cy="669957"/>
              </a:xfrm>
              <a:prstGeom prst="roundRect">
                <a:avLst/>
              </a:prstGeom>
              <a:effectLst>
                <a:glow rad="101600">
                  <a:srgbClr val="C0504D">
                    <a:alpha val="6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6E33692-7BE0-4459-9FE4-4879166EB47A}"/>
                  </a:ext>
                </a:extLst>
              </p:cNvPr>
              <p:cNvSpPr/>
              <p:nvPr/>
            </p:nvSpPr>
            <p:spPr>
              <a:xfrm>
                <a:off x="2390810" y="1402297"/>
                <a:ext cx="954445" cy="669957"/>
              </a:xfrm>
              <a:prstGeom prst="roundRect">
                <a:avLst/>
              </a:prstGeom>
              <a:effectLst>
                <a:glow rad="101600">
                  <a:srgbClr val="C0504D">
                    <a:alpha val="6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F760096-891B-49E1-964B-18CB4ECB0A0C}"/>
                  </a:ext>
                </a:extLst>
              </p:cNvPr>
              <p:cNvSpPr/>
              <p:nvPr/>
            </p:nvSpPr>
            <p:spPr>
              <a:xfrm>
                <a:off x="2390810" y="2258744"/>
                <a:ext cx="948412" cy="669957"/>
              </a:xfrm>
              <a:prstGeom prst="roundRect">
                <a:avLst/>
              </a:prstGeom>
              <a:effectLst>
                <a:glow rad="101600">
                  <a:srgbClr val="C0504D">
                    <a:alpha val="6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15CA92C6-5DA9-4866-8118-346D59F37B73}"/>
                  </a:ext>
                </a:extLst>
              </p:cNvPr>
              <p:cNvSpPr/>
              <p:nvPr/>
            </p:nvSpPr>
            <p:spPr>
              <a:xfrm>
                <a:off x="1792492" y="3153923"/>
                <a:ext cx="1149884" cy="47398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TIP Farmer</a:t>
                </a:r>
              </a:p>
            </p:txBody>
          </p:sp>
          <p:pic>
            <p:nvPicPr>
              <p:cNvPr id="7" name="Graphic 6" descr="Cow">
                <a:extLst>
                  <a:ext uri="{FF2B5EF4-FFF2-40B4-BE49-F238E27FC236}">
                    <a16:creationId xmlns:a16="http://schemas.microsoft.com/office/drawing/2014/main" id="{2482EDB0-C250-4297-B47B-7097F0D145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6420" y="1543384"/>
                <a:ext cx="413602" cy="413602"/>
              </a:xfrm>
              <a:prstGeom prst="rect">
                <a:avLst/>
              </a:prstGeom>
            </p:spPr>
          </p:pic>
          <p:pic>
            <p:nvPicPr>
              <p:cNvPr id="18" name="Graphic 17" descr="Farmer">
                <a:extLst>
                  <a:ext uri="{FF2B5EF4-FFF2-40B4-BE49-F238E27FC236}">
                    <a16:creationId xmlns:a16="http://schemas.microsoft.com/office/drawing/2014/main" id="{1A4FF2BF-1125-41F5-B048-132E36DDE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0596" y="1523667"/>
                <a:ext cx="457199" cy="457199"/>
              </a:xfrm>
              <a:prstGeom prst="rect">
                <a:avLst/>
              </a:prstGeom>
            </p:spPr>
          </p:pic>
          <p:pic>
            <p:nvPicPr>
              <p:cNvPr id="20" name="Graphic 19" descr="Truck">
                <a:extLst>
                  <a:ext uri="{FF2B5EF4-FFF2-40B4-BE49-F238E27FC236}">
                    <a16:creationId xmlns:a16="http://schemas.microsoft.com/office/drawing/2014/main" id="{A17B5D7E-E18F-4080-B907-BC0AD10C4D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5740" y="2401250"/>
                <a:ext cx="420931" cy="420931"/>
              </a:xfrm>
              <a:prstGeom prst="rect">
                <a:avLst/>
              </a:prstGeom>
            </p:spPr>
          </p:pic>
          <p:pic>
            <p:nvPicPr>
              <p:cNvPr id="22" name="Graphic 21" descr="Thermometer">
                <a:extLst>
                  <a:ext uri="{FF2B5EF4-FFF2-40B4-BE49-F238E27FC236}">
                    <a16:creationId xmlns:a16="http://schemas.microsoft.com/office/drawing/2014/main" id="{5C5B57ED-DDC1-4A02-BDCE-8F73C1477A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8272" y="2349142"/>
                <a:ext cx="509856" cy="509856"/>
              </a:xfrm>
              <a:prstGeom prst="rect">
                <a:avLst/>
              </a:prstGeom>
            </p:spPr>
          </p:pic>
        </p:grpSp>
        <p:grpSp>
          <p:nvGrpSpPr>
            <p:cNvPr id="35" name="Group 34">
              <a:extLst>
                <a:ext uri="{FF2B5EF4-FFF2-40B4-BE49-F238E27FC236}">
                  <a16:creationId xmlns:a16="http://schemas.microsoft.com/office/drawing/2014/main" id="{DB0665D7-BE31-4BCF-A0C1-F4C2C5FC81A0}"/>
                </a:ext>
              </a:extLst>
            </p:cNvPr>
            <p:cNvGrpSpPr/>
            <p:nvPr/>
          </p:nvGrpSpPr>
          <p:grpSpPr>
            <a:xfrm>
              <a:off x="2416420" y="671829"/>
              <a:ext cx="1101357" cy="660765"/>
              <a:chOff x="320043" y="3685638"/>
              <a:chExt cx="1036935" cy="646331"/>
            </a:xfrm>
          </p:grpSpPr>
          <p:pic>
            <p:nvPicPr>
              <p:cNvPr id="36" name="Picture 12" descr="https://www3.lunapic.com/editor/working/157534466380614035?2277623627">
                <a:extLst>
                  <a:ext uri="{FF2B5EF4-FFF2-40B4-BE49-F238E27FC236}">
                    <a16:creationId xmlns:a16="http://schemas.microsoft.com/office/drawing/2014/main" id="{E067C8DD-7C06-4D0D-B3EF-EAE9FE350DE5}"/>
                  </a:ext>
                </a:extLst>
              </p:cNvPr>
              <p:cNvPicPr>
                <a:picLocks noChangeAspect="1" noChangeArrowheads="1"/>
              </p:cNvPicPr>
              <p:nvPr/>
            </p:nvPicPr>
            <p:blipFill>
              <a:blip r:embed="rId13">
                <a:duotone>
                  <a:prstClr val="black"/>
                  <a:schemeClr val="accent3">
                    <a:lumMod val="50000"/>
                    <a:tint val="45000"/>
                    <a:satMod val="400000"/>
                  </a:schemeClr>
                </a:duotone>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616250">
                <a:off x="903175" y="3792048"/>
                <a:ext cx="453803" cy="43351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CAF8C1C-1CAF-421B-980C-290DEA95DC5C}"/>
                  </a:ext>
                </a:extLst>
              </p:cNvPr>
              <p:cNvSpPr txBox="1"/>
              <p:nvPr/>
            </p:nvSpPr>
            <p:spPr>
              <a:xfrm>
                <a:off x="320043" y="3685638"/>
                <a:ext cx="708660" cy="646331"/>
              </a:xfrm>
              <a:prstGeom prst="rect">
                <a:avLst/>
              </a:prstGeom>
              <a:noFill/>
            </p:spPr>
            <p:txBody>
              <a:bodyPr wrap="square" rtlCol="0">
                <a:spAutoFit/>
              </a:bodyPr>
              <a:lstStyle/>
              <a:p>
                <a:r>
                  <a:rPr lang="en-US" b="1" dirty="0">
                    <a:solidFill>
                      <a:srgbClr val="008000"/>
                    </a:solidFill>
                  </a:rPr>
                  <a:t>Beef</a:t>
                </a:r>
              </a:p>
              <a:p>
                <a:r>
                  <a:rPr lang="en-US" b="1" dirty="0">
                    <a:solidFill>
                      <a:srgbClr val="008000"/>
                    </a:solidFill>
                  </a:rPr>
                  <a:t>Trace</a:t>
                </a:r>
              </a:p>
            </p:txBody>
          </p:sp>
        </p:grpSp>
      </p:grpSp>
      <p:grpSp>
        <p:nvGrpSpPr>
          <p:cNvPr id="13" name="Group 12">
            <a:extLst>
              <a:ext uri="{FF2B5EF4-FFF2-40B4-BE49-F238E27FC236}">
                <a16:creationId xmlns:a16="http://schemas.microsoft.com/office/drawing/2014/main" id="{BB362148-4569-4E3E-9E03-9D44372E2B81}"/>
              </a:ext>
            </a:extLst>
          </p:cNvPr>
          <p:cNvGrpSpPr/>
          <p:nvPr/>
        </p:nvGrpSpPr>
        <p:grpSpPr>
          <a:xfrm>
            <a:off x="6256588" y="597820"/>
            <a:ext cx="2900164" cy="3790880"/>
            <a:chOff x="5971171" y="434490"/>
            <a:chExt cx="2984193" cy="3924521"/>
          </a:xfrm>
        </p:grpSpPr>
        <p:grpSp>
          <p:nvGrpSpPr>
            <p:cNvPr id="6" name="Group 5">
              <a:extLst>
                <a:ext uri="{FF2B5EF4-FFF2-40B4-BE49-F238E27FC236}">
                  <a16:creationId xmlns:a16="http://schemas.microsoft.com/office/drawing/2014/main" id="{3567B2B3-D70A-40B5-97C3-94117E8C2D29}"/>
                </a:ext>
              </a:extLst>
            </p:cNvPr>
            <p:cNvGrpSpPr/>
            <p:nvPr/>
          </p:nvGrpSpPr>
          <p:grpSpPr>
            <a:xfrm>
              <a:off x="5971171" y="434490"/>
              <a:ext cx="2984193" cy="3924521"/>
              <a:chOff x="5518693" y="345811"/>
              <a:chExt cx="2984193" cy="4110878"/>
            </a:xfrm>
          </p:grpSpPr>
          <p:pic>
            <p:nvPicPr>
              <p:cNvPr id="1034" name="Picture 10" descr="Image result for green grass clipart">
                <a:extLst>
                  <a:ext uri="{FF2B5EF4-FFF2-40B4-BE49-F238E27FC236}">
                    <a16:creationId xmlns:a16="http://schemas.microsoft.com/office/drawing/2014/main" id="{212074CC-BAC5-4094-81CF-891CE29B56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39946" y="3324170"/>
                <a:ext cx="1780054" cy="4440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3.lunapic.com/editor/working/157534466380614035?2832379105">
                <a:extLst>
                  <a:ext uri="{FF2B5EF4-FFF2-40B4-BE49-F238E27FC236}">
                    <a16:creationId xmlns:a16="http://schemas.microsoft.com/office/drawing/2014/main" id="{33BF345D-8C62-4B65-AA64-033F20DF7E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18693" y="345811"/>
                <a:ext cx="2984193" cy="4110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6B9F1B3-4720-4609-B19D-983450232E29}"/>
                  </a:ext>
                </a:extLst>
              </p:cNvPr>
              <p:cNvPicPr>
                <a:picLocks noChangeAspect="1"/>
              </p:cNvPicPr>
              <p:nvPr/>
            </p:nvPicPr>
            <p:blipFill>
              <a:blip r:embed="rId17"/>
              <a:stretch>
                <a:fillRect/>
              </a:stretch>
            </p:blipFill>
            <p:spPr>
              <a:xfrm>
                <a:off x="6602003" y="559681"/>
                <a:ext cx="896211" cy="855676"/>
              </a:xfrm>
              <a:prstGeom prst="rect">
                <a:avLst/>
              </a:prstGeom>
            </p:spPr>
          </p:pic>
          <p:grpSp>
            <p:nvGrpSpPr>
              <p:cNvPr id="38" name="Group 37">
                <a:extLst>
                  <a:ext uri="{FF2B5EF4-FFF2-40B4-BE49-F238E27FC236}">
                    <a16:creationId xmlns:a16="http://schemas.microsoft.com/office/drawing/2014/main" id="{3AAF4218-56E0-442A-B926-8C33E79D896D}"/>
                  </a:ext>
                </a:extLst>
              </p:cNvPr>
              <p:cNvGrpSpPr/>
              <p:nvPr/>
            </p:nvGrpSpPr>
            <p:grpSpPr>
              <a:xfrm>
                <a:off x="5844760" y="369915"/>
                <a:ext cx="821611" cy="523220"/>
                <a:chOff x="320043" y="3685638"/>
                <a:chExt cx="821611" cy="523220"/>
              </a:xfrm>
            </p:grpSpPr>
            <p:pic>
              <p:nvPicPr>
                <p:cNvPr id="39" name="Picture 12" descr="https://www3.lunapic.com/editor/working/157534466380614035?2277623627">
                  <a:extLst>
                    <a:ext uri="{FF2B5EF4-FFF2-40B4-BE49-F238E27FC236}">
                      <a16:creationId xmlns:a16="http://schemas.microsoft.com/office/drawing/2014/main" id="{9526CF42-5F56-42A5-B806-BD4C113B5332}"/>
                    </a:ext>
                  </a:extLst>
                </p:cNvPr>
                <p:cNvPicPr>
                  <a:picLocks noChangeAspect="1" noChangeArrowheads="1"/>
                </p:cNvPicPr>
                <p:nvPr/>
              </p:nvPicPr>
              <p:blipFill>
                <a:blip r:embed="rId13">
                  <a:duotone>
                    <a:prstClr val="black"/>
                    <a:schemeClr val="accent3">
                      <a:lumMod val="50000"/>
                      <a:tint val="45000"/>
                      <a:satMod val="400000"/>
                    </a:schemeClr>
                  </a:duotone>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616250">
                  <a:off x="767663" y="3763502"/>
                  <a:ext cx="373991" cy="35726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F7269E-3D18-46ED-AE94-9B0EE8465AED}"/>
                    </a:ext>
                  </a:extLst>
                </p:cNvPr>
                <p:cNvSpPr txBox="1"/>
                <p:nvPr/>
              </p:nvSpPr>
              <p:spPr>
                <a:xfrm>
                  <a:off x="320043" y="3685638"/>
                  <a:ext cx="708660" cy="523220"/>
                </a:xfrm>
                <a:prstGeom prst="rect">
                  <a:avLst/>
                </a:prstGeom>
                <a:noFill/>
              </p:spPr>
              <p:txBody>
                <a:bodyPr wrap="square" rtlCol="0">
                  <a:spAutoFit/>
                </a:bodyPr>
                <a:lstStyle/>
                <a:p>
                  <a:r>
                    <a:rPr lang="en-US" sz="1400" b="1" dirty="0">
                      <a:solidFill>
                        <a:srgbClr val="008000"/>
                      </a:solidFill>
                    </a:rPr>
                    <a:t>Beef</a:t>
                  </a:r>
                </a:p>
                <a:p>
                  <a:r>
                    <a:rPr lang="en-US" sz="1400" b="1" dirty="0">
                      <a:solidFill>
                        <a:srgbClr val="008000"/>
                      </a:solidFill>
                    </a:rPr>
                    <a:t>Trace</a:t>
                  </a:r>
                </a:p>
              </p:txBody>
            </p:sp>
          </p:grpSp>
        </p:grpSp>
        <p:sp>
          <p:nvSpPr>
            <p:cNvPr id="11" name="Rectangle: Rounded Corners 10">
              <a:extLst>
                <a:ext uri="{FF2B5EF4-FFF2-40B4-BE49-F238E27FC236}">
                  <a16:creationId xmlns:a16="http://schemas.microsoft.com/office/drawing/2014/main" id="{7F832187-8DC0-4F54-B51D-8EA1A6363044}"/>
                </a:ext>
              </a:extLst>
            </p:cNvPr>
            <p:cNvSpPr/>
            <p:nvPr/>
          </p:nvSpPr>
          <p:spPr>
            <a:xfrm>
              <a:off x="6400799" y="1543384"/>
              <a:ext cx="708660"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Farm ID</a:t>
              </a:r>
            </a:p>
          </p:txBody>
        </p:sp>
        <p:sp>
          <p:nvSpPr>
            <p:cNvPr id="32" name="Rectangle: Rounded Corners 31">
              <a:extLst>
                <a:ext uri="{FF2B5EF4-FFF2-40B4-BE49-F238E27FC236}">
                  <a16:creationId xmlns:a16="http://schemas.microsoft.com/office/drawing/2014/main" id="{D5DCEA17-D5AB-44E6-98F4-EA81F4020A51}"/>
                </a:ext>
              </a:extLst>
            </p:cNvPr>
            <p:cNvSpPr/>
            <p:nvPr/>
          </p:nvSpPr>
          <p:spPr>
            <a:xfrm>
              <a:off x="7188085" y="1537675"/>
              <a:ext cx="738065"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Location</a:t>
              </a:r>
            </a:p>
          </p:txBody>
        </p:sp>
        <p:sp>
          <p:nvSpPr>
            <p:cNvPr id="33" name="Rectangle: Rounded Corners 32">
              <a:extLst>
                <a:ext uri="{FF2B5EF4-FFF2-40B4-BE49-F238E27FC236}">
                  <a16:creationId xmlns:a16="http://schemas.microsoft.com/office/drawing/2014/main" id="{0C7BC381-0579-4C2D-A9AF-3A79A0092195}"/>
                </a:ext>
              </a:extLst>
            </p:cNvPr>
            <p:cNvSpPr/>
            <p:nvPr/>
          </p:nvSpPr>
          <p:spPr>
            <a:xfrm>
              <a:off x="6377752" y="1938136"/>
              <a:ext cx="731708"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Packers</a:t>
              </a:r>
            </a:p>
          </p:txBody>
        </p:sp>
        <p:sp>
          <p:nvSpPr>
            <p:cNvPr id="34" name="Rectangle: Rounded Corners 33">
              <a:extLst>
                <a:ext uri="{FF2B5EF4-FFF2-40B4-BE49-F238E27FC236}">
                  <a16:creationId xmlns:a16="http://schemas.microsoft.com/office/drawing/2014/main" id="{DC462440-B286-44F9-9CEB-F6C492DA937F}"/>
                </a:ext>
              </a:extLst>
            </p:cNvPr>
            <p:cNvSpPr/>
            <p:nvPr/>
          </p:nvSpPr>
          <p:spPr>
            <a:xfrm>
              <a:off x="7192186" y="1945402"/>
              <a:ext cx="733965"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Grinders</a:t>
              </a:r>
            </a:p>
          </p:txBody>
        </p:sp>
        <p:sp>
          <p:nvSpPr>
            <p:cNvPr id="41" name="Rectangle: Rounded Corners 40">
              <a:extLst>
                <a:ext uri="{FF2B5EF4-FFF2-40B4-BE49-F238E27FC236}">
                  <a16:creationId xmlns:a16="http://schemas.microsoft.com/office/drawing/2014/main" id="{70296D85-185D-4BFC-BD74-D18E07BDA176}"/>
                </a:ext>
              </a:extLst>
            </p:cNvPr>
            <p:cNvSpPr/>
            <p:nvPr/>
          </p:nvSpPr>
          <p:spPr>
            <a:xfrm>
              <a:off x="6377752" y="2332888"/>
              <a:ext cx="740860"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Subscribe</a:t>
              </a:r>
            </a:p>
          </p:txBody>
        </p:sp>
        <p:sp>
          <p:nvSpPr>
            <p:cNvPr id="42" name="Rectangle: Rounded Corners 41">
              <a:extLst>
                <a:ext uri="{FF2B5EF4-FFF2-40B4-BE49-F238E27FC236}">
                  <a16:creationId xmlns:a16="http://schemas.microsoft.com/office/drawing/2014/main" id="{FF50019E-EE92-4479-BB61-0DEB8AC862DB}"/>
                </a:ext>
              </a:extLst>
            </p:cNvPr>
            <p:cNvSpPr/>
            <p:nvPr/>
          </p:nvSpPr>
          <p:spPr>
            <a:xfrm>
              <a:off x="7192186" y="2327765"/>
              <a:ext cx="733965" cy="253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Tips</a:t>
              </a:r>
            </a:p>
          </p:txBody>
        </p:sp>
        <p:sp>
          <p:nvSpPr>
            <p:cNvPr id="43" name="Rectangle: Rounded Corners 42">
              <a:extLst>
                <a:ext uri="{FF2B5EF4-FFF2-40B4-BE49-F238E27FC236}">
                  <a16:creationId xmlns:a16="http://schemas.microsoft.com/office/drawing/2014/main" id="{8A57D9A2-A781-4617-BB9E-77FB4CAF9177}"/>
                </a:ext>
              </a:extLst>
            </p:cNvPr>
            <p:cNvSpPr/>
            <p:nvPr/>
          </p:nvSpPr>
          <p:spPr>
            <a:xfrm>
              <a:off x="6400800" y="2858998"/>
              <a:ext cx="1495946" cy="3500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a:t>Put on Blockchain</a:t>
              </a:r>
            </a:p>
          </p:txBody>
        </p:sp>
      </p:grpSp>
      <p:sp>
        <p:nvSpPr>
          <p:cNvPr id="14" name="TextBox 13">
            <a:extLst>
              <a:ext uri="{FF2B5EF4-FFF2-40B4-BE49-F238E27FC236}">
                <a16:creationId xmlns:a16="http://schemas.microsoft.com/office/drawing/2014/main" id="{E97ED0C1-6FE3-4C08-9CDE-B22E83A5174C}"/>
              </a:ext>
            </a:extLst>
          </p:cNvPr>
          <p:cNvSpPr txBox="1"/>
          <p:nvPr/>
        </p:nvSpPr>
        <p:spPr>
          <a:xfrm>
            <a:off x="0" y="669"/>
            <a:ext cx="9144000" cy="584775"/>
          </a:xfrm>
          <a:prstGeom prst="rect">
            <a:avLst/>
          </a:prstGeom>
          <a:noFill/>
        </p:spPr>
        <p:txBody>
          <a:bodyPr wrap="square" rtlCol="0">
            <a:spAutoFit/>
          </a:bodyPr>
          <a:lstStyle/>
          <a:p>
            <a:pPr algn="ctr"/>
            <a:r>
              <a:rPr lang="en-US" sz="3200" dirty="0">
                <a:solidFill>
                  <a:srgbClr val="C00000"/>
                </a:solidFill>
              </a:rPr>
              <a:t>Mock View for User Interface</a:t>
            </a:r>
          </a:p>
        </p:txBody>
      </p:sp>
      <p:sp>
        <p:nvSpPr>
          <p:cNvPr id="15" name="TextBox 14">
            <a:extLst>
              <a:ext uri="{FF2B5EF4-FFF2-40B4-BE49-F238E27FC236}">
                <a16:creationId xmlns:a16="http://schemas.microsoft.com/office/drawing/2014/main" id="{E3C19E5C-6C21-4135-8473-94A198EE363E}"/>
              </a:ext>
            </a:extLst>
          </p:cNvPr>
          <p:cNvSpPr txBox="1"/>
          <p:nvPr/>
        </p:nvSpPr>
        <p:spPr>
          <a:xfrm>
            <a:off x="3247384" y="3477974"/>
            <a:ext cx="1421904" cy="523220"/>
          </a:xfrm>
          <a:prstGeom prst="rect">
            <a:avLst/>
          </a:prstGeom>
          <a:noFill/>
        </p:spPr>
        <p:txBody>
          <a:bodyPr wrap="square" rtlCol="0">
            <a:spAutoFit/>
          </a:bodyPr>
          <a:lstStyle/>
          <a:p>
            <a:r>
              <a:rPr lang="en-US" sz="1400" dirty="0"/>
              <a:t>Restaurant Table Side Device</a:t>
            </a:r>
          </a:p>
        </p:txBody>
      </p:sp>
      <p:sp>
        <p:nvSpPr>
          <p:cNvPr id="44" name="TextBox 43">
            <a:extLst>
              <a:ext uri="{FF2B5EF4-FFF2-40B4-BE49-F238E27FC236}">
                <a16:creationId xmlns:a16="http://schemas.microsoft.com/office/drawing/2014/main" id="{B7B82957-DAC2-4CBC-8037-15AE0CD8E92F}"/>
              </a:ext>
            </a:extLst>
          </p:cNvPr>
          <p:cNvSpPr txBox="1"/>
          <p:nvPr/>
        </p:nvSpPr>
        <p:spPr>
          <a:xfrm>
            <a:off x="5301620" y="799957"/>
            <a:ext cx="1285872" cy="523220"/>
          </a:xfrm>
          <a:prstGeom prst="rect">
            <a:avLst/>
          </a:prstGeom>
          <a:noFill/>
        </p:spPr>
        <p:txBody>
          <a:bodyPr wrap="square" rtlCol="0">
            <a:spAutoFit/>
          </a:bodyPr>
          <a:lstStyle/>
          <a:p>
            <a:r>
              <a:rPr lang="en-US" sz="1400" dirty="0"/>
              <a:t>Farmer Mobile Application</a:t>
            </a:r>
          </a:p>
        </p:txBody>
      </p:sp>
    </p:spTree>
    <p:extLst>
      <p:ext uri="{BB962C8B-B14F-4D97-AF65-F5344CB8AC3E}">
        <p14:creationId xmlns:p14="http://schemas.microsoft.com/office/powerpoint/2010/main" val="357897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AF9E6-22FB-4480-9E6E-6CC625C41C49}"/>
              </a:ext>
            </a:extLst>
          </p:cNvPr>
          <p:cNvSpPr>
            <a:spLocks noGrp="1"/>
          </p:cNvSpPr>
          <p:nvPr>
            <p:ph type="sldNum" sz="quarter" idx="12"/>
          </p:nvPr>
        </p:nvSpPr>
        <p:spPr/>
        <p:txBody>
          <a:bodyPr/>
          <a:lstStyle/>
          <a:p>
            <a:fld id="{870BBC46-B35C-FC4A-B901-4F9F5D11ECB6}" type="slidenum">
              <a:rPr lang="en-US" smtClean="0"/>
              <a:t>17</a:t>
            </a:fld>
            <a:endParaRPr lang="en-US"/>
          </a:p>
        </p:txBody>
      </p:sp>
      <p:sp>
        <p:nvSpPr>
          <p:cNvPr id="5" name="Rectangle: Rounded Corners 4">
            <a:extLst>
              <a:ext uri="{FF2B5EF4-FFF2-40B4-BE49-F238E27FC236}">
                <a16:creationId xmlns:a16="http://schemas.microsoft.com/office/drawing/2014/main" id="{C3AFCEAB-E374-4491-9A50-E0A0B8E1294F}"/>
              </a:ext>
            </a:extLst>
          </p:cNvPr>
          <p:cNvSpPr/>
          <p:nvPr/>
        </p:nvSpPr>
        <p:spPr>
          <a:xfrm>
            <a:off x="936978" y="58730"/>
            <a:ext cx="7089422" cy="38607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28575">
                <a:solidFill>
                  <a:schemeClr val="tx1"/>
                </a:solidFill>
              </a:ln>
            </a:endParaRPr>
          </a:p>
        </p:txBody>
      </p:sp>
      <p:sp>
        <p:nvSpPr>
          <p:cNvPr id="6" name="TextBox 5">
            <a:extLst>
              <a:ext uri="{FF2B5EF4-FFF2-40B4-BE49-F238E27FC236}">
                <a16:creationId xmlns:a16="http://schemas.microsoft.com/office/drawing/2014/main" id="{A4C60866-7859-400F-B63D-BDB65A74993D}"/>
              </a:ext>
            </a:extLst>
          </p:cNvPr>
          <p:cNvSpPr txBox="1"/>
          <p:nvPr/>
        </p:nvSpPr>
        <p:spPr>
          <a:xfrm>
            <a:off x="3764843" y="83047"/>
            <a:ext cx="3386667" cy="369332"/>
          </a:xfrm>
          <a:prstGeom prst="rect">
            <a:avLst/>
          </a:prstGeom>
          <a:noFill/>
        </p:spPr>
        <p:txBody>
          <a:bodyPr wrap="square" rtlCol="0">
            <a:spAutoFit/>
          </a:bodyPr>
          <a:lstStyle/>
          <a:p>
            <a:r>
              <a:rPr lang="en-US" dirty="0"/>
              <a:t>Users</a:t>
            </a:r>
          </a:p>
        </p:txBody>
      </p:sp>
      <p:sp>
        <p:nvSpPr>
          <p:cNvPr id="7" name="Rectangle: Rounded Corners 6">
            <a:extLst>
              <a:ext uri="{FF2B5EF4-FFF2-40B4-BE49-F238E27FC236}">
                <a16:creationId xmlns:a16="http://schemas.microsoft.com/office/drawing/2014/main" id="{C780BF4F-D9DA-4F81-94C7-21BA85A22D3D}"/>
              </a:ext>
            </a:extLst>
          </p:cNvPr>
          <p:cNvSpPr/>
          <p:nvPr/>
        </p:nvSpPr>
        <p:spPr>
          <a:xfrm>
            <a:off x="936978" y="704342"/>
            <a:ext cx="7089422" cy="1514365"/>
          </a:xfrm>
          <a:prstGeom prst="roundRect">
            <a:avLst/>
          </a:prstGeom>
          <a:ln w="28575">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28575">
                <a:solidFill>
                  <a:schemeClr val="tx1"/>
                </a:solidFill>
              </a:ln>
            </a:endParaRPr>
          </a:p>
        </p:txBody>
      </p:sp>
      <p:sp>
        <p:nvSpPr>
          <p:cNvPr id="8" name="Rectangle 7">
            <a:extLst>
              <a:ext uri="{FF2B5EF4-FFF2-40B4-BE49-F238E27FC236}">
                <a16:creationId xmlns:a16="http://schemas.microsoft.com/office/drawing/2014/main" id="{B3A9F18F-1C31-4379-B2EA-E9431FF45565}"/>
              </a:ext>
            </a:extLst>
          </p:cNvPr>
          <p:cNvSpPr/>
          <p:nvPr/>
        </p:nvSpPr>
        <p:spPr>
          <a:xfrm>
            <a:off x="2348089" y="1253022"/>
            <a:ext cx="1162755" cy="4289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Monitor</a:t>
            </a:r>
          </a:p>
        </p:txBody>
      </p:sp>
      <p:sp>
        <p:nvSpPr>
          <p:cNvPr id="9" name="Rectangle 8">
            <a:extLst>
              <a:ext uri="{FF2B5EF4-FFF2-40B4-BE49-F238E27FC236}">
                <a16:creationId xmlns:a16="http://schemas.microsoft.com/office/drawing/2014/main" id="{A0E9DF95-101D-4FA8-81D8-71277171BEC6}"/>
              </a:ext>
            </a:extLst>
          </p:cNvPr>
          <p:cNvSpPr/>
          <p:nvPr/>
        </p:nvSpPr>
        <p:spPr>
          <a:xfrm>
            <a:off x="3759198" y="1696224"/>
            <a:ext cx="1162755" cy="4289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Analyze</a:t>
            </a:r>
          </a:p>
        </p:txBody>
      </p:sp>
      <p:sp>
        <p:nvSpPr>
          <p:cNvPr id="10" name="Rectangle 9">
            <a:extLst>
              <a:ext uri="{FF2B5EF4-FFF2-40B4-BE49-F238E27FC236}">
                <a16:creationId xmlns:a16="http://schemas.microsoft.com/office/drawing/2014/main" id="{C28B0E55-1670-4F93-B092-333D819721C7}"/>
              </a:ext>
            </a:extLst>
          </p:cNvPr>
          <p:cNvSpPr/>
          <p:nvPr/>
        </p:nvSpPr>
        <p:spPr>
          <a:xfrm>
            <a:off x="5230990" y="1256461"/>
            <a:ext cx="1162755" cy="4289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Trace</a:t>
            </a:r>
          </a:p>
        </p:txBody>
      </p:sp>
      <p:sp>
        <p:nvSpPr>
          <p:cNvPr id="11" name="Rectangle 10">
            <a:extLst>
              <a:ext uri="{FF2B5EF4-FFF2-40B4-BE49-F238E27FC236}">
                <a16:creationId xmlns:a16="http://schemas.microsoft.com/office/drawing/2014/main" id="{04F6DB51-7AD8-49A2-9BFD-D21657829B39}"/>
              </a:ext>
            </a:extLst>
          </p:cNvPr>
          <p:cNvSpPr/>
          <p:nvPr/>
        </p:nvSpPr>
        <p:spPr>
          <a:xfrm>
            <a:off x="3764843" y="824045"/>
            <a:ext cx="1162755" cy="4289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Track</a:t>
            </a:r>
          </a:p>
        </p:txBody>
      </p:sp>
      <p:cxnSp>
        <p:nvCxnSpPr>
          <p:cNvPr id="13" name="Straight Arrow Connector 12">
            <a:extLst>
              <a:ext uri="{FF2B5EF4-FFF2-40B4-BE49-F238E27FC236}">
                <a16:creationId xmlns:a16="http://schemas.microsoft.com/office/drawing/2014/main" id="{7CC885DD-EB77-4A88-8866-BEE676EFF558}"/>
              </a:ext>
            </a:extLst>
          </p:cNvPr>
          <p:cNvCxnSpPr>
            <a:endCxn id="11" idx="1"/>
          </p:cNvCxnSpPr>
          <p:nvPr/>
        </p:nvCxnSpPr>
        <p:spPr>
          <a:xfrm flipV="1">
            <a:off x="2929466" y="1038534"/>
            <a:ext cx="835377" cy="214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78C072B-6DD0-4038-AFB1-F12144C03978}"/>
              </a:ext>
            </a:extLst>
          </p:cNvPr>
          <p:cNvCxnSpPr>
            <a:cxnSpLocks/>
            <a:endCxn id="10" idx="0"/>
          </p:cNvCxnSpPr>
          <p:nvPr/>
        </p:nvCxnSpPr>
        <p:spPr>
          <a:xfrm>
            <a:off x="4895144" y="1057781"/>
            <a:ext cx="917224" cy="198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4AC7C95-4E26-4FE3-B87D-491AA885D160}"/>
              </a:ext>
            </a:extLst>
          </p:cNvPr>
          <p:cNvCxnSpPr>
            <a:cxnSpLocks/>
            <a:stCxn id="9" idx="1"/>
            <a:endCxn id="8" idx="2"/>
          </p:cNvCxnSpPr>
          <p:nvPr/>
        </p:nvCxnSpPr>
        <p:spPr>
          <a:xfrm flipH="1" flipV="1">
            <a:off x="2929467" y="1681999"/>
            <a:ext cx="829731" cy="228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AC1A3B1-5EC0-49C9-8095-E239413217A9}"/>
              </a:ext>
            </a:extLst>
          </p:cNvPr>
          <p:cNvCxnSpPr>
            <a:cxnSpLocks/>
            <a:stCxn id="10" idx="2"/>
            <a:endCxn id="9" idx="3"/>
          </p:cNvCxnSpPr>
          <p:nvPr/>
        </p:nvCxnSpPr>
        <p:spPr>
          <a:xfrm flipH="1">
            <a:off x="4921953" y="1685438"/>
            <a:ext cx="890415" cy="2252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CA246D9F-481B-4F6E-8475-EBB95BDB8145}"/>
              </a:ext>
            </a:extLst>
          </p:cNvPr>
          <p:cNvSpPr/>
          <p:nvPr/>
        </p:nvSpPr>
        <p:spPr>
          <a:xfrm>
            <a:off x="936978" y="2347850"/>
            <a:ext cx="7089422" cy="1174283"/>
          </a:xfrm>
          <a:prstGeom prst="roundRect">
            <a:avLst/>
          </a:prstGeom>
          <a:ln w="28575">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28575">
                <a:solidFill>
                  <a:schemeClr val="tx1"/>
                </a:solidFill>
              </a:ln>
            </a:endParaRPr>
          </a:p>
        </p:txBody>
      </p:sp>
      <p:sp>
        <p:nvSpPr>
          <p:cNvPr id="25" name="Rectangle: Rounded Corners 24">
            <a:extLst>
              <a:ext uri="{FF2B5EF4-FFF2-40B4-BE49-F238E27FC236}">
                <a16:creationId xmlns:a16="http://schemas.microsoft.com/office/drawing/2014/main" id="{DC7A2482-C434-4340-8825-A0722A8FA70B}"/>
              </a:ext>
            </a:extLst>
          </p:cNvPr>
          <p:cNvSpPr/>
          <p:nvPr/>
        </p:nvSpPr>
        <p:spPr>
          <a:xfrm>
            <a:off x="1174044" y="2770430"/>
            <a:ext cx="1377245" cy="638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Chain of blocks</a:t>
            </a:r>
          </a:p>
        </p:txBody>
      </p:sp>
      <p:pic>
        <p:nvPicPr>
          <p:cNvPr id="26" name="Picture 25">
            <a:extLst>
              <a:ext uri="{FF2B5EF4-FFF2-40B4-BE49-F238E27FC236}">
                <a16:creationId xmlns:a16="http://schemas.microsoft.com/office/drawing/2014/main" id="{06D40E90-0B14-4998-9E61-9306A1CFE922}"/>
              </a:ext>
            </a:extLst>
          </p:cNvPr>
          <p:cNvPicPr>
            <a:picLocks noChangeAspect="1"/>
          </p:cNvPicPr>
          <p:nvPr/>
        </p:nvPicPr>
        <p:blipFill>
          <a:blip r:embed="rId3"/>
          <a:stretch>
            <a:fillRect/>
          </a:stretch>
        </p:blipFill>
        <p:spPr>
          <a:xfrm>
            <a:off x="1986844" y="3606227"/>
            <a:ext cx="4566356" cy="723900"/>
          </a:xfrm>
          <a:prstGeom prst="rect">
            <a:avLst/>
          </a:prstGeom>
        </p:spPr>
      </p:pic>
      <p:sp>
        <p:nvSpPr>
          <p:cNvPr id="27" name="Rectangle: Rounded Corners 26">
            <a:extLst>
              <a:ext uri="{FF2B5EF4-FFF2-40B4-BE49-F238E27FC236}">
                <a16:creationId xmlns:a16="http://schemas.microsoft.com/office/drawing/2014/main" id="{5FA4095B-5569-4D72-AA6A-94251BF2898E}"/>
              </a:ext>
            </a:extLst>
          </p:cNvPr>
          <p:cNvSpPr/>
          <p:nvPr/>
        </p:nvSpPr>
        <p:spPr>
          <a:xfrm>
            <a:off x="2857498" y="2769581"/>
            <a:ext cx="1377245" cy="638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Cattle coin</a:t>
            </a:r>
          </a:p>
        </p:txBody>
      </p:sp>
      <p:sp>
        <p:nvSpPr>
          <p:cNvPr id="28" name="Rectangle: Rounded Corners 27">
            <a:extLst>
              <a:ext uri="{FF2B5EF4-FFF2-40B4-BE49-F238E27FC236}">
                <a16:creationId xmlns:a16="http://schemas.microsoft.com/office/drawing/2014/main" id="{1A9A6298-F0BD-490C-B180-56B8EB2E1105}"/>
              </a:ext>
            </a:extLst>
          </p:cNvPr>
          <p:cNvSpPr/>
          <p:nvPr/>
        </p:nvSpPr>
        <p:spPr>
          <a:xfrm>
            <a:off x="4697587" y="2782481"/>
            <a:ext cx="1377245" cy="638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BFT</a:t>
            </a:r>
          </a:p>
        </p:txBody>
      </p:sp>
      <p:sp>
        <p:nvSpPr>
          <p:cNvPr id="29" name="Rectangle: Rounded Corners 28">
            <a:extLst>
              <a:ext uri="{FF2B5EF4-FFF2-40B4-BE49-F238E27FC236}">
                <a16:creationId xmlns:a16="http://schemas.microsoft.com/office/drawing/2014/main" id="{665EEF91-1EFC-43A8-8AD3-8E5FC49F1EDD}"/>
              </a:ext>
            </a:extLst>
          </p:cNvPr>
          <p:cNvSpPr/>
          <p:nvPr/>
        </p:nvSpPr>
        <p:spPr>
          <a:xfrm>
            <a:off x="6496758" y="2771954"/>
            <a:ext cx="1377245" cy="638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Smart Contracts</a:t>
            </a:r>
          </a:p>
        </p:txBody>
      </p:sp>
      <p:sp>
        <p:nvSpPr>
          <p:cNvPr id="34" name="TextBox 33">
            <a:extLst>
              <a:ext uri="{FF2B5EF4-FFF2-40B4-BE49-F238E27FC236}">
                <a16:creationId xmlns:a16="http://schemas.microsoft.com/office/drawing/2014/main" id="{57757686-397A-42EA-BF64-D055797E2630}"/>
              </a:ext>
            </a:extLst>
          </p:cNvPr>
          <p:cNvSpPr txBox="1"/>
          <p:nvPr/>
        </p:nvSpPr>
        <p:spPr>
          <a:xfrm>
            <a:off x="3243437" y="2304619"/>
            <a:ext cx="2908299" cy="384721"/>
          </a:xfrm>
          <a:prstGeom prst="rect">
            <a:avLst/>
          </a:prstGeom>
          <a:noFill/>
        </p:spPr>
        <p:txBody>
          <a:bodyPr wrap="square" rtlCol="0">
            <a:spAutoFit/>
          </a:bodyPr>
          <a:lstStyle/>
          <a:p>
            <a:r>
              <a:rPr lang="en-US" sz="1900" b="1" dirty="0"/>
              <a:t>Permissioned</a:t>
            </a:r>
            <a:r>
              <a:rPr lang="en-US" dirty="0"/>
              <a:t> </a:t>
            </a:r>
          </a:p>
        </p:txBody>
      </p:sp>
      <p:pic>
        <p:nvPicPr>
          <p:cNvPr id="35" name="Picture 34">
            <a:extLst>
              <a:ext uri="{FF2B5EF4-FFF2-40B4-BE49-F238E27FC236}">
                <a16:creationId xmlns:a16="http://schemas.microsoft.com/office/drawing/2014/main" id="{69399BC1-F55D-4ACE-8B0F-14726A559E8C}"/>
              </a:ext>
            </a:extLst>
          </p:cNvPr>
          <p:cNvPicPr>
            <a:picLocks noChangeAspect="1"/>
          </p:cNvPicPr>
          <p:nvPr/>
        </p:nvPicPr>
        <p:blipFill>
          <a:blip r:embed="rId4"/>
          <a:stretch>
            <a:fillRect/>
          </a:stretch>
        </p:blipFill>
        <p:spPr>
          <a:xfrm>
            <a:off x="4717343" y="2353915"/>
            <a:ext cx="2371725" cy="301118"/>
          </a:xfrm>
          <a:prstGeom prst="rect">
            <a:avLst/>
          </a:prstGeom>
        </p:spPr>
      </p:pic>
      <p:sp>
        <p:nvSpPr>
          <p:cNvPr id="36" name="Arrow: Down 35">
            <a:extLst>
              <a:ext uri="{FF2B5EF4-FFF2-40B4-BE49-F238E27FC236}">
                <a16:creationId xmlns:a16="http://schemas.microsoft.com/office/drawing/2014/main" id="{B8791CA2-161E-4065-ACBE-79DB275FFC88}"/>
              </a:ext>
            </a:extLst>
          </p:cNvPr>
          <p:cNvSpPr/>
          <p:nvPr/>
        </p:nvSpPr>
        <p:spPr>
          <a:xfrm>
            <a:off x="3386667" y="452379"/>
            <a:ext cx="225777" cy="2639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7A612B56-ECBC-4C55-AC3C-1D5E5D65E36F}"/>
              </a:ext>
            </a:extLst>
          </p:cNvPr>
          <p:cNvSpPr/>
          <p:nvPr/>
        </p:nvSpPr>
        <p:spPr>
          <a:xfrm rot="10800000">
            <a:off x="4782255" y="438822"/>
            <a:ext cx="225777" cy="2639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26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8B782F-9D91-433B-A3EA-1687C89EAB32}"/>
              </a:ext>
            </a:extLst>
          </p:cNvPr>
          <p:cNvSpPr>
            <a:spLocks noGrp="1"/>
          </p:cNvSpPr>
          <p:nvPr>
            <p:ph type="sldNum" sz="quarter" idx="12"/>
          </p:nvPr>
        </p:nvSpPr>
        <p:spPr/>
        <p:txBody>
          <a:bodyPr/>
          <a:lstStyle/>
          <a:p>
            <a:fld id="{870BBC46-B35C-FC4A-B901-4F9F5D11ECB6}" type="slidenum">
              <a:rPr lang="en-US" smtClean="0"/>
              <a:t>18</a:t>
            </a:fld>
            <a:endParaRPr lang="en-US"/>
          </a:p>
        </p:txBody>
      </p:sp>
      <p:pic>
        <p:nvPicPr>
          <p:cNvPr id="3" name="Picture 2">
            <a:extLst>
              <a:ext uri="{FF2B5EF4-FFF2-40B4-BE49-F238E27FC236}">
                <a16:creationId xmlns:a16="http://schemas.microsoft.com/office/drawing/2014/main" id="{FA82B302-A1E5-4606-BBEF-03BED997CA64}"/>
              </a:ext>
            </a:extLst>
          </p:cNvPr>
          <p:cNvPicPr>
            <a:picLocks noChangeAspect="1"/>
          </p:cNvPicPr>
          <p:nvPr/>
        </p:nvPicPr>
        <p:blipFill>
          <a:blip r:embed="rId2"/>
          <a:stretch>
            <a:fillRect/>
          </a:stretch>
        </p:blipFill>
        <p:spPr>
          <a:xfrm>
            <a:off x="2585100" y="403857"/>
            <a:ext cx="4103700" cy="3669655"/>
          </a:xfrm>
          <a:prstGeom prst="rect">
            <a:avLst/>
          </a:prstGeom>
        </p:spPr>
      </p:pic>
    </p:spTree>
    <p:extLst>
      <p:ext uri="{BB962C8B-B14F-4D97-AF65-F5344CB8AC3E}">
        <p14:creationId xmlns:p14="http://schemas.microsoft.com/office/powerpoint/2010/main" val="193079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5596B9-0248-4F5C-BF11-422BF7F9B54A}"/>
              </a:ext>
            </a:extLst>
          </p:cNvPr>
          <p:cNvSpPr>
            <a:spLocks noGrp="1"/>
          </p:cNvSpPr>
          <p:nvPr>
            <p:ph type="sldNum" sz="quarter" idx="12"/>
          </p:nvPr>
        </p:nvSpPr>
        <p:spPr/>
        <p:txBody>
          <a:bodyPr/>
          <a:lstStyle/>
          <a:p>
            <a:fld id="{870BBC46-B35C-FC4A-B901-4F9F5D11ECB6}" type="slidenum">
              <a:rPr lang="en-US" smtClean="0"/>
              <a:t>2</a:t>
            </a:fld>
            <a:endParaRPr lang="en-US"/>
          </a:p>
        </p:txBody>
      </p:sp>
      <p:sp>
        <p:nvSpPr>
          <p:cNvPr id="3" name="Content Placeholder 2">
            <a:extLst>
              <a:ext uri="{FF2B5EF4-FFF2-40B4-BE49-F238E27FC236}">
                <a16:creationId xmlns:a16="http://schemas.microsoft.com/office/drawing/2014/main" id="{429A8769-42D9-4F07-984F-13D281934051}"/>
              </a:ext>
            </a:extLst>
          </p:cNvPr>
          <p:cNvSpPr txBox="1">
            <a:spLocks/>
          </p:cNvSpPr>
          <p:nvPr/>
        </p:nvSpPr>
        <p:spPr>
          <a:xfrm>
            <a:off x="125400" y="1396137"/>
            <a:ext cx="5251199" cy="2948398"/>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2018’s record breaking number of beef recalls</a:t>
            </a:r>
          </a:p>
          <a:p>
            <a:pPr lvl="1"/>
            <a:r>
              <a:rPr lang="en-US" dirty="0"/>
              <a:t>31 instances </a:t>
            </a:r>
          </a:p>
          <a:p>
            <a:pPr lvl="1"/>
            <a:r>
              <a:rPr lang="en-US" dirty="0"/>
              <a:t>13 million pound</a:t>
            </a:r>
          </a:p>
          <a:p>
            <a:pPr lvl="1"/>
            <a:endParaRPr lang="en-US" dirty="0"/>
          </a:p>
          <a:p>
            <a:r>
              <a:rPr lang="en-US" dirty="0"/>
              <a:t>So far in 2019</a:t>
            </a:r>
          </a:p>
          <a:p>
            <a:pPr lvl="1"/>
            <a:r>
              <a:rPr lang="en-US" dirty="0"/>
              <a:t>28 recalls and some still active </a:t>
            </a:r>
          </a:p>
          <a:p>
            <a:pPr lvl="1"/>
            <a:r>
              <a:rPr lang="en-US" dirty="0"/>
              <a:t>3 million pounds</a:t>
            </a:r>
          </a:p>
          <a:p>
            <a:pPr lvl="1"/>
            <a:endParaRPr lang="en-US" dirty="0"/>
          </a:p>
          <a:p>
            <a:r>
              <a:rPr lang="en-US" dirty="0"/>
              <a:t>A food recall cost on average $10 million</a:t>
            </a:r>
          </a:p>
          <a:p>
            <a:pPr lvl="1"/>
            <a:r>
              <a:rPr lang="en-US" dirty="0"/>
              <a:t>Does not include legal costs, fines, or penalties</a:t>
            </a:r>
          </a:p>
          <a:p>
            <a:pPr lvl="1"/>
            <a:r>
              <a:rPr lang="en-US" dirty="0"/>
              <a:t>Potential reputation damage and loss of future sales</a:t>
            </a:r>
          </a:p>
        </p:txBody>
      </p:sp>
      <p:sp>
        <p:nvSpPr>
          <p:cNvPr id="4" name="Title 1">
            <a:extLst>
              <a:ext uri="{FF2B5EF4-FFF2-40B4-BE49-F238E27FC236}">
                <a16:creationId xmlns:a16="http://schemas.microsoft.com/office/drawing/2014/main" id="{BAD6EE13-B0F1-49E2-89D4-8C9BBCA6ABDD}"/>
              </a:ext>
            </a:extLst>
          </p:cNvPr>
          <p:cNvSpPr txBox="1">
            <a:spLocks/>
          </p:cNvSpPr>
          <p:nvPr/>
        </p:nvSpPr>
        <p:spPr>
          <a:xfrm>
            <a:off x="125400" y="102392"/>
            <a:ext cx="8953799" cy="5141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C00000"/>
                </a:solidFill>
              </a:rPr>
              <a:t>Beef Recalls</a:t>
            </a:r>
          </a:p>
        </p:txBody>
      </p:sp>
      <p:pic>
        <p:nvPicPr>
          <p:cNvPr id="8" name="Picture 7">
            <a:extLst>
              <a:ext uri="{FF2B5EF4-FFF2-40B4-BE49-F238E27FC236}">
                <a16:creationId xmlns:a16="http://schemas.microsoft.com/office/drawing/2014/main" id="{29CAACF7-48CE-4450-8E3E-7058C36BA4DE}"/>
              </a:ext>
            </a:extLst>
          </p:cNvPr>
          <p:cNvPicPr>
            <a:picLocks noChangeAspect="1"/>
          </p:cNvPicPr>
          <p:nvPr/>
        </p:nvPicPr>
        <p:blipFill>
          <a:blip r:embed="rId3"/>
          <a:stretch>
            <a:fillRect/>
          </a:stretch>
        </p:blipFill>
        <p:spPr>
          <a:xfrm>
            <a:off x="5283018" y="810962"/>
            <a:ext cx="3480200" cy="1760787"/>
          </a:xfrm>
          <a:prstGeom prst="rect">
            <a:avLst/>
          </a:prstGeom>
        </p:spPr>
      </p:pic>
      <p:pic>
        <p:nvPicPr>
          <p:cNvPr id="9" name="Picture 8">
            <a:extLst>
              <a:ext uri="{FF2B5EF4-FFF2-40B4-BE49-F238E27FC236}">
                <a16:creationId xmlns:a16="http://schemas.microsoft.com/office/drawing/2014/main" id="{132C1F67-B10B-47AA-A18E-A7955D7A1639}"/>
              </a:ext>
            </a:extLst>
          </p:cNvPr>
          <p:cNvPicPr>
            <a:picLocks noChangeAspect="1"/>
          </p:cNvPicPr>
          <p:nvPr/>
        </p:nvPicPr>
        <p:blipFill>
          <a:blip r:embed="rId4"/>
          <a:stretch>
            <a:fillRect/>
          </a:stretch>
        </p:blipFill>
        <p:spPr>
          <a:xfrm>
            <a:off x="7112923" y="3223771"/>
            <a:ext cx="1994807" cy="1132022"/>
          </a:xfrm>
          <a:prstGeom prst="rect">
            <a:avLst/>
          </a:prstGeom>
        </p:spPr>
      </p:pic>
      <p:pic>
        <p:nvPicPr>
          <p:cNvPr id="10" name="Picture 9">
            <a:extLst>
              <a:ext uri="{FF2B5EF4-FFF2-40B4-BE49-F238E27FC236}">
                <a16:creationId xmlns:a16="http://schemas.microsoft.com/office/drawing/2014/main" id="{E2ED9250-3DC3-49BA-BC54-338E3DE971B8}"/>
              </a:ext>
            </a:extLst>
          </p:cNvPr>
          <p:cNvPicPr>
            <a:picLocks noChangeAspect="1"/>
          </p:cNvPicPr>
          <p:nvPr/>
        </p:nvPicPr>
        <p:blipFill>
          <a:blip r:embed="rId5"/>
          <a:stretch>
            <a:fillRect/>
          </a:stretch>
        </p:blipFill>
        <p:spPr>
          <a:xfrm>
            <a:off x="5059499" y="2795590"/>
            <a:ext cx="1844221" cy="1111459"/>
          </a:xfrm>
          <a:prstGeom prst="rect">
            <a:avLst/>
          </a:prstGeom>
        </p:spPr>
      </p:pic>
    </p:spTree>
    <p:extLst>
      <p:ext uri="{BB962C8B-B14F-4D97-AF65-F5344CB8AC3E}">
        <p14:creationId xmlns:p14="http://schemas.microsoft.com/office/powerpoint/2010/main" val="36707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8A4A-1AF7-4BF2-BB4C-8AC6C0D14343}"/>
              </a:ext>
            </a:extLst>
          </p:cNvPr>
          <p:cNvSpPr>
            <a:spLocks noGrp="1"/>
          </p:cNvSpPr>
          <p:nvPr>
            <p:ph type="title"/>
          </p:nvPr>
        </p:nvSpPr>
        <p:spPr>
          <a:xfrm>
            <a:off x="628650" y="523359"/>
            <a:ext cx="7886700" cy="285571"/>
          </a:xfrm>
        </p:spPr>
        <p:txBody>
          <a:bodyPr>
            <a:normAutofit fontScale="90000"/>
          </a:bodyPr>
          <a:lstStyle/>
          <a:p>
            <a:r>
              <a:rPr lang="en-US" sz="3600" dirty="0">
                <a:solidFill>
                  <a:srgbClr val="C00000"/>
                </a:solidFill>
              </a:rPr>
              <a:t>Current challenges</a:t>
            </a:r>
            <a:br>
              <a:rPr lang="en-US" dirty="0">
                <a:solidFill>
                  <a:srgbClr val="C00000"/>
                </a:solidFill>
              </a:rPr>
            </a:br>
            <a:endParaRPr lang="en-US" dirty="0">
              <a:solidFill>
                <a:srgbClr val="C00000"/>
              </a:solidFill>
            </a:endParaRPr>
          </a:p>
        </p:txBody>
      </p:sp>
      <p:pic>
        <p:nvPicPr>
          <p:cNvPr id="4" name="Picture 3">
            <a:extLst>
              <a:ext uri="{FF2B5EF4-FFF2-40B4-BE49-F238E27FC236}">
                <a16:creationId xmlns:a16="http://schemas.microsoft.com/office/drawing/2014/main" id="{EC8F93B8-FB69-4C22-867D-48244029C1B8}"/>
              </a:ext>
            </a:extLst>
          </p:cNvPr>
          <p:cNvPicPr>
            <a:picLocks noChangeAspect="1"/>
          </p:cNvPicPr>
          <p:nvPr/>
        </p:nvPicPr>
        <p:blipFill>
          <a:blip r:embed="rId3"/>
          <a:stretch>
            <a:fillRect/>
          </a:stretch>
        </p:blipFill>
        <p:spPr>
          <a:xfrm>
            <a:off x="5371346" y="1122574"/>
            <a:ext cx="1866592" cy="1770869"/>
          </a:xfrm>
          <a:prstGeom prst="rect">
            <a:avLst/>
          </a:prstGeom>
        </p:spPr>
      </p:pic>
      <p:grpSp>
        <p:nvGrpSpPr>
          <p:cNvPr id="9" name="Group 8">
            <a:extLst>
              <a:ext uri="{FF2B5EF4-FFF2-40B4-BE49-F238E27FC236}">
                <a16:creationId xmlns:a16="http://schemas.microsoft.com/office/drawing/2014/main" id="{6F85B69B-4A09-414A-B8B5-053D53080846}"/>
              </a:ext>
            </a:extLst>
          </p:cNvPr>
          <p:cNvGrpSpPr/>
          <p:nvPr/>
        </p:nvGrpSpPr>
        <p:grpSpPr>
          <a:xfrm>
            <a:off x="750447" y="3034886"/>
            <a:ext cx="2644800" cy="1219378"/>
            <a:chOff x="242400" y="864000"/>
            <a:chExt cx="3159543" cy="1598400"/>
          </a:xfrm>
        </p:grpSpPr>
        <p:sp>
          <p:nvSpPr>
            <p:cNvPr id="10" name="Rectangle: Rounded Corners 9">
              <a:extLst>
                <a:ext uri="{FF2B5EF4-FFF2-40B4-BE49-F238E27FC236}">
                  <a16:creationId xmlns:a16="http://schemas.microsoft.com/office/drawing/2014/main" id="{C5560E06-C078-47FE-8A48-D8810D66F266}"/>
                </a:ext>
              </a:extLst>
            </p:cNvPr>
            <p:cNvSpPr/>
            <p:nvPr/>
          </p:nvSpPr>
          <p:spPr>
            <a:xfrm>
              <a:off x="242400" y="864000"/>
              <a:ext cx="987517" cy="54980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1AA708F-6A3D-4446-8265-F44E65589247}"/>
                </a:ext>
              </a:extLst>
            </p:cNvPr>
            <p:cNvSpPr/>
            <p:nvPr/>
          </p:nvSpPr>
          <p:spPr>
            <a:xfrm>
              <a:off x="1321242" y="864000"/>
              <a:ext cx="987517" cy="54980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CD166A5-093A-45A3-9F84-7AB18F2688F6}"/>
                </a:ext>
              </a:extLst>
            </p:cNvPr>
            <p:cNvSpPr/>
            <p:nvPr/>
          </p:nvSpPr>
          <p:spPr>
            <a:xfrm>
              <a:off x="2400083" y="864000"/>
              <a:ext cx="987517" cy="549804"/>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29AA47E-FC59-4DDC-BAE9-F1632277B84C}"/>
                </a:ext>
              </a:extLst>
            </p:cNvPr>
            <p:cNvSpPr/>
            <p:nvPr/>
          </p:nvSpPr>
          <p:spPr>
            <a:xfrm>
              <a:off x="242400" y="1533779"/>
              <a:ext cx="987517" cy="928621"/>
            </a:xfrm>
            <a:prstGeom prst="roundRect">
              <a:avLst/>
            </a:prstGeom>
            <a:solidFill>
              <a:srgbClr val="00737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A719382-5A65-4964-9596-DA90E1761289}"/>
                </a:ext>
              </a:extLst>
            </p:cNvPr>
            <p:cNvSpPr/>
            <p:nvPr/>
          </p:nvSpPr>
          <p:spPr>
            <a:xfrm>
              <a:off x="1321242" y="1533779"/>
              <a:ext cx="987517" cy="928621"/>
            </a:xfrm>
            <a:prstGeom prst="roundRect">
              <a:avLst/>
            </a:prstGeom>
            <a:solidFill>
              <a:srgbClr val="00737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DA70950-F052-4C3C-AA9B-A0A7C849DC30}"/>
                </a:ext>
              </a:extLst>
            </p:cNvPr>
            <p:cNvSpPr/>
            <p:nvPr/>
          </p:nvSpPr>
          <p:spPr>
            <a:xfrm>
              <a:off x="2400083" y="1533779"/>
              <a:ext cx="987517" cy="928621"/>
            </a:xfrm>
            <a:prstGeom prst="roundRect">
              <a:avLst/>
            </a:prstGeom>
            <a:solidFill>
              <a:srgbClr val="00737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61932AA-7F31-4B98-A3D2-BE5E10AC1752}"/>
                </a:ext>
              </a:extLst>
            </p:cNvPr>
            <p:cNvSpPr/>
            <p:nvPr/>
          </p:nvSpPr>
          <p:spPr>
            <a:xfrm>
              <a:off x="256743" y="1533779"/>
              <a:ext cx="987517" cy="92862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Server</a:t>
              </a:r>
            </a:p>
          </p:txBody>
        </p:sp>
        <p:sp>
          <p:nvSpPr>
            <p:cNvPr id="17" name="Rectangle: Rounded Corners 16">
              <a:extLst>
                <a:ext uri="{FF2B5EF4-FFF2-40B4-BE49-F238E27FC236}">
                  <a16:creationId xmlns:a16="http://schemas.microsoft.com/office/drawing/2014/main" id="{1A9A4335-F376-4AB8-8CB5-64A9E2002B0F}"/>
                </a:ext>
              </a:extLst>
            </p:cNvPr>
            <p:cNvSpPr/>
            <p:nvPr/>
          </p:nvSpPr>
          <p:spPr>
            <a:xfrm>
              <a:off x="1335585" y="1533779"/>
              <a:ext cx="987517" cy="92862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Server</a:t>
              </a:r>
            </a:p>
          </p:txBody>
        </p:sp>
        <p:sp>
          <p:nvSpPr>
            <p:cNvPr id="18" name="Rectangle: Rounded Corners 17">
              <a:extLst>
                <a:ext uri="{FF2B5EF4-FFF2-40B4-BE49-F238E27FC236}">
                  <a16:creationId xmlns:a16="http://schemas.microsoft.com/office/drawing/2014/main" id="{8BC36D62-C6B5-483A-81DD-D1DC56FEDA63}"/>
                </a:ext>
              </a:extLst>
            </p:cNvPr>
            <p:cNvSpPr/>
            <p:nvPr/>
          </p:nvSpPr>
          <p:spPr>
            <a:xfrm>
              <a:off x="2414426" y="1533779"/>
              <a:ext cx="987517" cy="92862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Server</a:t>
              </a:r>
            </a:p>
          </p:txBody>
        </p:sp>
        <p:pic>
          <p:nvPicPr>
            <p:cNvPr id="19" name="Graphic 18" descr="List">
              <a:extLst>
                <a:ext uri="{FF2B5EF4-FFF2-40B4-BE49-F238E27FC236}">
                  <a16:creationId xmlns:a16="http://schemas.microsoft.com/office/drawing/2014/main" id="{135221C2-78F2-43FE-A044-ED1B255CD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101" y="917004"/>
              <a:ext cx="496800" cy="496800"/>
            </a:xfrm>
            <a:prstGeom prst="rect">
              <a:avLst/>
            </a:prstGeom>
          </p:spPr>
        </p:pic>
        <p:pic>
          <p:nvPicPr>
            <p:cNvPr id="20" name="Graphic 19" descr="List">
              <a:extLst>
                <a:ext uri="{FF2B5EF4-FFF2-40B4-BE49-F238E27FC236}">
                  <a16:creationId xmlns:a16="http://schemas.microsoft.com/office/drawing/2014/main" id="{212394F3-588A-4AA4-A345-7E5DB5080E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9944" y="919608"/>
              <a:ext cx="496800" cy="496800"/>
            </a:xfrm>
            <a:prstGeom prst="rect">
              <a:avLst/>
            </a:prstGeom>
          </p:spPr>
        </p:pic>
        <p:pic>
          <p:nvPicPr>
            <p:cNvPr id="21" name="Graphic 20" descr="List">
              <a:extLst>
                <a:ext uri="{FF2B5EF4-FFF2-40B4-BE49-F238E27FC236}">
                  <a16:creationId xmlns:a16="http://schemas.microsoft.com/office/drawing/2014/main" id="{AB8DFF34-6518-4A55-94D5-DC075F900F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7918" y="917004"/>
              <a:ext cx="496800" cy="496800"/>
            </a:xfrm>
            <a:prstGeom prst="rect">
              <a:avLst/>
            </a:prstGeom>
          </p:spPr>
        </p:pic>
      </p:grpSp>
      <p:grpSp>
        <p:nvGrpSpPr>
          <p:cNvPr id="22" name="Group 21">
            <a:extLst>
              <a:ext uri="{FF2B5EF4-FFF2-40B4-BE49-F238E27FC236}">
                <a16:creationId xmlns:a16="http://schemas.microsoft.com/office/drawing/2014/main" id="{0E05A10E-C66F-4EFE-B8E0-AD93DBBF41F0}"/>
              </a:ext>
            </a:extLst>
          </p:cNvPr>
          <p:cNvGrpSpPr/>
          <p:nvPr/>
        </p:nvGrpSpPr>
        <p:grpSpPr>
          <a:xfrm>
            <a:off x="4669805" y="3092485"/>
            <a:ext cx="4042915" cy="1161779"/>
            <a:chOff x="4383797" y="864000"/>
            <a:chExt cx="4511918" cy="1540800"/>
          </a:xfrm>
        </p:grpSpPr>
        <p:sp>
          <p:nvSpPr>
            <p:cNvPr id="23" name="Rectangle: Rounded Corners 22">
              <a:extLst>
                <a:ext uri="{FF2B5EF4-FFF2-40B4-BE49-F238E27FC236}">
                  <a16:creationId xmlns:a16="http://schemas.microsoft.com/office/drawing/2014/main" id="{F1D99D06-C5BF-4093-B96E-B9987D32B430}"/>
                </a:ext>
              </a:extLst>
            </p:cNvPr>
            <p:cNvSpPr/>
            <p:nvPr/>
          </p:nvSpPr>
          <p:spPr>
            <a:xfrm>
              <a:off x="4389018" y="864000"/>
              <a:ext cx="1027412" cy="532826"/>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55F29E3D-E5C7-4C72-BB68-5736C9B3EA4E}"/>
                </a:ext>
              </a:extLst>
            </p:cNvPr>
            <p:cNvSpPr/>
            <p:nvPr/>
          </p:nvSpPr>
          <p:spPr>
            <a:xfrm>
              <a:off x="5511445" y="864000"/>
              <a:ext cx="1027412" cy="532826"/>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9BD0829-74A3-4386-926D-383A60CE1974}"/>
                </a:ext>
              </a:extLst>
            </p:cNvPr>
            <p:cNvSpPr/>
            <p:nvPr/>
          </p:nvSpPr>
          <p:spPr>
            <a:xfrm>
              <a:off x="6633871" y="864000"/>
              <a:ext cx="1027412" cy="532826"/>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66AD2059-92A2-4B53-A063-A0FA37587FC4}"/>
                </a:ext>
              </a:extLst>
            </p:cNvPr>
            <p:cNvSpPr/>
            <p:nvPr/>
          </p:nvSpPr>
          <p:spPr>
            <a:xfrm>
              <a:off x="4389018" y="1513095"/>
              <a:ext cx="1027412" cy="262751"/>
            </a:xfrm>
            <a:prstGeom prst="roundRect">
              <a:avLst/>
            </a:prstGeom>
            <a:solidFill>
              <a:srgbClr val="00737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50652E9-25F9-4EF2-BEFC-2F156AE69523}"/>
                </a:ext>
              </a:extLst>
            </p:cNvPr>
            <p:cNvSpPr/>
            <p:nvPr/>
          </p:nvSpPr>
          <p:spPr>
            <a:xfrm>
              <a:off x="5511445" y="1513095"/>
              <a:ext cx="1027412" cy="262751"/>
            </a:xfrm>
            <a:prstGeom prst="roundRect">
              <a:avLst/>
            </a:prstGeom>
            <a:solidFill>
              <a:srgbClr val="00737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287358C-1CE2-4D53-9386-04CAC9BAE4AE}"/>
                </a:ext>
              </a:extLst>
            </p:cNvPr>
            <p:cNvSpPr/>
            <p:nvPr/>
          </p:nvSpPr>
          <p:spPr>
            <a:xfrm>
              <a:off x="6633871" y="1513095"/>
              <a:ext cx="1027412" cy="26275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87F66225-30BF-4C59-9B4F-021960770A54}"/>
                </a:ext>
              </a:extLst>
            </p:cNvPr>
            <p:cNvSpPr/>
            <p:nvPr/>
          </p:nvSpPr>
          <p:spPr>
            <a:xfrm>
              <a:off x="4383797" y="1871975"/>
              <a:ext cx="4511918" cy="532825"/>
            </a:xfrm>
            <a:prstGeom prst="roundRect">
              <a:avLst/>
            </a:prstGeom>
            <a:solidFill>
              <a:srgbClr val="0073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Blockchain</a:t>
              </a:r>
            </a:p>
          </p:txBody>
        </p:sp>
        <p:sp>
          <p:nvSpPr>
            <p:cNvPr id="30" name="Rectangle: Rounded Corners 29">
              <a:extLst>
                <a:ext uri="{FF2B5EF4-FFF2-40B4-BE49-F238E27FC236}">
                  <a16:creationId xmlns:a16="http://schemas.microsoft.com/office/drawing/2014/main" id="{9CCE5529-C8EB-4069-A405-C321C2D81648}"/>
                </a:ext>
              </a:extLst>
            </p:cNvPr>
            <p:cNvSpPr/>
            <p:nvPr/>
          </p:nvSpPr>
          <p:spPr>
            <a:xfrm>
              <a:off x="7868303" y="1243021"/>
              <a:ext cx="1027412" cy="53282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FA8E394F-3C32-4130-ACAA-C99C5D8FAC54}"/>
                </a:ext>
              </a:extLst>
            </p:cNvPr>
            <p:cNvSpPr/>
            <p:nvPr/>
          </p:nvSpPr>
          <p:spPr>
            <a:xfrm>
              <a:off x="4403361" y="1513095"/>
              <a:ext cx="1027412" cy="26275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A5FBC7D-1259-439A-837E-5EC39DCD8D48}"/>
                </a:ext>
              </a:extLst>
            </p:cNvPr>
            <p:cNvSpPr/>
            <p:nvPr/>
          </p:nvSpPr>
          <p:spPr>
            <a:xfrm>
              <a:off x="5525788" y="1513095"/>
              <a:ext cx="1027412" cy="262751"/>
            </a:xfrm>
            <a:prstGeom prst="roundRect">
              <a:avLst/>
            </a:prstGeom>
            <a:solidFill>
              <a:srgbClr val="08CEB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Graphic 32" descr="List">
              <a:extLst>
                <a:ext uri="{FF2B5EF4-FFF2-40B4-BE49-F238E27FC236}">
                  <a16:creationId xmlns:a16="http://schemas.microsoft.com/office/drawing/2014/main" id="{1C1819ED-A2B9-48DC-B369-5927D7A67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4324" y="908809"/>
              <a:ext cx="496800" cy="496800"/>
            </a:xfrm>
            <a:prstGeom prst="rect">
              <a:avLst/>
            </a:prstGeom>
          </p:spPr>
        </p:pic>
        <p:pic>
          <p:nvPicPr>
            <p:cNvPr id="34" name="Graphic 33" descr="List">
              <a:extLst>
                <a:ext uri="{FF2B5EF4-FFF2-40B4-BE49-F238E27FC236}">
                  <a16:creationId xmlns:a16="http://schemas.microsoft.com/office/drawing/2014/main" id="{2E617052-E5B7-499B-8987-B3C0C84C40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6751" y="924229"/>
              <a:ext cx="496800" cy="496800"/>
            </a:xfrm>
            <a:prstGeom prst="rect">
              <a:avLst/>
            </a:prstGeom>
          </p:spPr>
        </p:pic>
        <p:pic>
          <p:nvPicPr>
            <p:cNvPr id="35" name="Graphic 34" descr="List">
              <a:extLst>
                <a:ext uri="{FF2B5EF4-FFF2-40B4-BE49-F238E27FC236}">
                  <a16:creationId xmlns:a16="http://schemas.microsoft.com/office/drawing/2014/main" id="{C9DF7CE1-A480-4D70-B0F8-06CD2B124F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9177" y="924229"/>
              <a:ext cx="496800" cy="496800"/>
            </a:xfrm>
            <a:prstGeom prst="rect">
              <a:avLst/>
            </a:prstGeom>
          </p:spPr>
        </p:pic>
        <p:pic>
          <p:nvPicPr>
            <p:cNvPr id="36" name="Graphic 35" descr="Browser window">
              <a:extLst>
                <a:ext uri="{FF2B5EF4-FFF2-40B4-BE49-F238E27FC236}">
                  <a16:creationId xmlns:a16="http://schemas.microsoft.com/office/drawing/2014/main" id="{26AE20BD-F397-4064-99E3-3A77576942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2806" y="1243022"/>
              <a:ext cx="724543" cy="557170"/>
            </a:xfrm>
            <a:prstGeom prst="rect">
              <a:avLst/>
            </a:prstGeom>
          </p:spPr>
        </p:pic>
        <p:pic>
          <p:nvPicPr>
            <p:cNvPr id="37" name="Graphic 36" descr="Social network">
              <a:extLst>
                <a:ext uri="{FF2B5EF4-FFF2-40B4-BE49-F238E27FC236}">
                  <a16:creationId xmlns:a16="http://schemas.microsoft.com/office/drawing/2014/main" id="{9481A9E8-F2C0-4A26-AD6F-3F270B8581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89149" y="1425388"/>
              <a:ext cx="268997" cy="268997"/>
            </a:xfrm>
            <a:prstGeom prst="rect">
              <a:avLst/>
            </a:prstGeom>
          </p:spPr>
        </p:pic>
      </p:grpSp>
      <p:sp>
        <p:nvSpPr>
          <p:cNvPr id="7" name="TextBox 6">
            <a:extLst>
              <a:ext uri="{FF2B5EF4-FFF2-40B4-BE49-F238E27FC236}">
                <a16:creationId xmlns:a16="http://schemas.microsoft.com/office/drawing/2014/main" id="{F7FF292F-95D7-41A4-A21F-F6EC8D4C2428}"/>
              </a:ext>
            </a:extLst>
          </p:cNvPr>
          <p:cNvSpPr txBox="1"/>
          <p:nvPr/>
        </p:nvSpPr>
        <p:spPr>
          <a:xfrm>
            <a:off x="691200" y="720805"/>
            <a:ext cx="2808449" cy="369332"/>
          </a:xfrm>
          <a:prstGeom prst="rect">
            <a:avLst/>
          </a:prstGeom>
          <a:noFill/>
        </p:spPr>
        <p:txBody>
          <a:bodyPr wrap="square" rtlCol="0">
            <a:spAutoFit/>
          </a:bodyPr>
          <a:lstStyle/>
          <a:p>
            <a:pPr algn="ctr"/>
            <a:r>
              <a:rPr lang="en-US" dirty="0"/>
              <a:t>Today’s Challenges</a:t>
            </a:r>
          </a:p>
        </p:txBody>
      </p:sp>
      <p:sp>
        <p:nvSpPr>
          <p:cNvPr id="38" name="TextBox 37">
            <a:extLst>
              <a:ext uri="{FF2B5EF4-FFF2-40B4-BE49-F238E27FC236}">
                <a16:creationId xmlns:a16="http://schemas.microsoft.com/office/drawing/2014/main" id="{AD3980F1-969B-49C3-BDEB-B1D77A250A84}"/>
              </a:ext>
            </a:extLst>
          </p:cNvPr>
          <p:cNvSpPr txBox="1"/>
          <p:nvPr/>
        </p:nvSpPr>
        <p:spPr>
          <a:xfrm>
            <a:off x="4489966" y="720805"/>
            <a:ext cx="4025384" cy="369332"/>
          </a:xfrm>
          <a:prstGeom prst="rect">
            <a:avLst/>
          </a:prstGeom>
          <a:noFill/>
        </p:spPr>
        <p:txBody>
          <a:bodyPr wrap="square" rtlCol="0">
            <a:spAutoFit/>
          </a:bodyPr>
          <a:lstStyle/>
          <a:p>
            <a:pPr algn="ctr"/>
            <a:r>
              <a:rPr lang="en-US" dirty="0"/>
              <a:t>Tomorrow’s Solution</a:t>
            </a:r>
          </a:p>
        </p:txBody>
      </p:sp>
      <p:pic>
        <p:nvPicPr>
          <p:cNvPr id="8" name="Picture 7">
            <a:extLst>
              <a:ext uri="{FF2B5EF4-FFF2-40B4-BE49-F238E27FC236}">
                <a16:creationId xmlns:a16="http://schemas.microsoft.com/office/drawing/2014/main" id="{A004A02D-5E96-475D-859D-FDEF68A064C1}"/>
              </a:ext>
            </a:extLst>
          </p:cNvPr>
          <p:cNvPicPr>
            <a:picLocks noChangeAspect="1"/>
          </p:cNvPicPr>
          <p:nvPr/>
        </p:nvPicPr>
        <p:blipFill>
          <a:blip r:embed="rId10"/>
          <a:stretch>
            <a:fillRect/>
          </a:stretch>
        </p:blipFill>
        <p:spPr>
          <a:xfrm>
            <a:off x="1163764" y="1208906"/>
            <a:ext cx="1769046" cy="1684537"/>
          </a:xfrm>
          <a:prstGeom prst="rect">
            <a:avLst/>
          </a:prstGeom>
        </p:spPr>
      </p:pic>
    </p:spTree>
    <p:extLst>
      <p:ext uri="{BB962C8B-B14F-4D97-AF65-F5344CB8AC3E}">
        <p14:creationId xmlns:p14="http://schemas.microsoft.com/office/powerpoint/2010/main" val="139241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C4B1-046F-4BF4-9023-ECED7DE9EBF3}"/>
              </a:ext>
            </a:extLst>
          </p:cNvPr>
          <p:cNvSpPr>
            <a:spLocks noGrp="1"/>
          </p:cNvSpPr>
          <p:nvPr>
            <p:ph type="title"/>
          </p:nvPr>
        </p:nvSpPr>
        <p:spPr>
          <a:xfrm>
            <a:off x="399600" y="88202"/>
            <a:ext cx="8229600" cy="391621"/>
          </a:xfrm>
        </p:spPr>
        <p:txBody>
          <a:bodyPr>
            <a:noAutofit/>
          </a:bodyPr>
          <a:lstStyle/>
          <a:p>
            <a:r>
              <a:rPr lang="en-US" sz="3200" dirty="0">
                <a:solidFill>
                  <a:srgbClr val="C00000"/>
                </a:solidFill>
              </a:rPr>
              <a:t>Survey</a:t>
            </a:r>
          </a:p>
        </p:txBody>
      </p:sp>
      <p:sp>
        <p:nvSpPr>
          <p:cNvPr id="4" name="Slide Number Placeholder 3">
            <a:extLst>
              <a:ext uri="{FF2B5EF4-FFF2-40B4-BE49-F238E27FC236}">
                <a16:creationId xmlns:a16="http://schemas.microsoft.com/office/drawing/2014/main" id="{526A11F4-A328-4E92-823B-BB5AC376B641}"/>
              </a:ext>
            </a:extLst>
          </p:cNvPr>
          <p:cNvSpPr>
            <a:spLocks noGrp="1"/>
          </p:cNvSpPr>
          <p:nvPr>
            <p:ph type="sldNum" sz="quarter" idx="12"/>
          </p:nvPr>
        </p:nvSpPr>
        <p:spPr/>
        <p:txBody>
          <a:bodyPr/>
          <a:lstStyle/>
          <a:p>
            <a:fld id="{870BBC46-B35C-FC4A-B901-4F9F5D11ECB6}" type="slidenum">
              <a:rPr lang="en-US" smtClean="0"/>
              <a:t>4</a:t>
            </a:fld>
            <a:endParaRPr lang="en-US"/>
          </a:p>
        </p:txBody>
      </p:sp>
      <p:pic>
        <p:nvPicPr>
          <p:cNvPr id="5" name="Picture 4">
            <a:extLst>
              <a:ext uri="{FF2B5EF4-FFF2-40B4-BE49-F238E27FC236}">
                <a16:creationId xmlns:a16="http://schemas.microsoft.com/office/drawing/2014/main" id="{7B9FDB70-A429-4EDA-85DD-6689911B1FB4}"/>
              </a:ext>
            </a:extLst>
          </p:cNvPr>
          <p:cNvPicPr>
            <a:picLocks noChangeAspect="1"/>
          </p:cNvPicPr>
          <p:nvPr/>
        </p:nvPicPr>
        <p:blipFill>
          <a:blip r:embed="rId2"/>
          <a:stretch>
            <a:fillRect/>
          </a:stretch>
        </p:blipFill>
        <p:spPr>
          <a:xfrm>
            <a:off x="90879" y="45802"/>
            <a:ext cx="3070578" cy="4305698"/>
          </a:xfrm>
          <a:prstGeom prst="rect">
            <a:avLst/>
          </a:prstGeom>
        </p:spPr>
      </p:pic>
      <p:pic>
        <p:nvPicPr>
          <p:cNvPr id="9" name="Picture 8">
            <a:extLst>
              <a:ext uri="{FF2B5EF4-FFF2-40B4-BE49-F238E27FC236}">
                <a16:creationId xmlns:a16="http://schemas.microsoft.com/office/drawing/2014/main" id="{872577CF-06CE-458D-81C7-2B3269971036}"/>
              </a:ext>
            </a:extLst>
          </p:cNvPr>
          <p:cNvPicPr>
            <a:picLocks noChangeAspect="1"/>
          </p:cNvPicPr>
          <p:nvPr/>
        </p:nvPicPr>
        <p:blipFill>
          <a:blip r:embed="rId3"/>
          <a:stretch>
            <a:fillRect/>
          </a:stretch>
        </p:blipFill>
        <p:spPr>
          <a:xfrm>
            <a:off x="3161458" y="1023825"/>
            <a:ext cx="2296269" cy="1706779"/>
          </a:xfrm>
          <a:prstGeom prst="rect">
            <a:avLst/>
          </a:prstGeom>
        </p:spPr>
      </p:pic>
      <p:pic>
        <p:nvPicPr>
          <p:cNvPr id="10" name="Picture 9">
            <a:extLst>
              <a:ext uri="{FF2B5EF4-FFF2-40B4-BE49-F238E27FC236}">
                <a16:creationId xmlns:a16="http://schemas.microsoft.com/office/drawing/2014/main" id="{B15B528C-F7A4-40EB-A29E-ECE41BA03584}"/>
              </a:ext>
            </a:extLst>
          </p:cNvPr>
          <p:cNvPicPr>
            <a:picLocks noChangeAspect="1"/>
          </p:cNvPicPr>
          <p:nvPr/>
        </p:nvPicPr>
        <p:blipFill>
          <a:blip r:embed="rId4"/>
          <a:stretch>
            <a:fillRect/>
          </a:stretch>
        </p:blipFill>
        <p:spPr>
          <a:xfrm>
            <a:off x="6272353" y="1115004"/>
            <a:ext cx="2659838" cy="1649200"/>
          </a:xfrm>
          <a:prstGeom prst="rect">
            <a:avLst/>
          </a:prstGeom>
        </p:spPr>
      </p:pic>
      <p:sp>
        <p:nvSpPr>
          <p:cNvPr id="3" name="TextBox 2">
            <a:extLst>
              <a:ext uri="{FF2B5EF4-FFF2-40B4-BE49-F238E27FC236}">
                <a16:creationId xmlns:a16="http://schemas.microsoft.com/office/drawing/2014/main" id="{6DCD363A-AEF1-45AC-887B-53E585ED84A4}"/>
              </a:ext>
            </a:extLst>
          </p:cNvPr>
          <p:cNvSpPr txBox="1"/>
          <p:nvPr/>
        </p:nvSpPr>
        <p:spPr>
          <a:xfrm>
            <a:off x="4023842" y="1673184"/>
            <a:ext cx="571500" cy="523220"/>
          </a:xfrm>
          <a:prstGeom prst="rect">
            <a:avLst/>
          </a:prstGeom>
          <a:noFill/>
        </p:spPr>
        <p:txBody>
          <a:bodyPr wrap="square" rtlCol="0">
            <a:spAutoFit/>
          </a:bodyPr>
          <a:lstStyle/>
          <a:p>
            <a:r>
              <a:rPr lang="en-US" sz="2800" dirty="0"/>
              <a:t>70</a:t>
            </a:r>
          </a:p>
        </p:txBody>
      </p:sp>
      <p:sp>
        <p:nvSpPr>
          <p:cNvPr id="11" name="TextBox 10">
            <a:extLst>
              <a:ext uri="{FF2B5EF4-FFF2-40B4-BE49-F238E27FC236}">
                <a16:creationId xmlns:a16="http://schemas.microsoft.com/office/drawing/2014/main" id="{C5D7F275-C1AF-4FCB-8212-DBABAB0C0BB0}"/>
              </a:ext>
            </a:extLst>
          </p:cNvPr>
          <p:cNvSpPr txBox="1"/>
          <p:nvPr/>
        </p:nvSpPr>
        <p:spPr>
          <a:xfrm>
            <a:off x="7228052" y="1709274"/>
            <a:ext cx="571500" cy="523220"/>
          </a:xfrm>
          <a:prstGeom prst="rect">
            <a:avLst/>
          </a:prstGeom>
          <a:noFill/>
        </p:spPr>
        <p:txBody>
          <a:bodyPr wrap="square" rtlCol="0">
            <a:spAutoFit/>
          </a:bodyPr>
          <a:lstStyle/>
          <a:p>
            <a:r>
              <a:rPr lang="en-US" sz="2800" dirty="0"/>
              <a:t>70</a:t>
            </a:r>
          </a:p>
        </p:txBody>
      </p:sp>
      <p:pic>
        <p:nvPicPr>
          <p:cNvPr id="6" name="Picture 5">
            <a:extLst>
              <a:ext uri="{FF2B5EF4-FFF2-40B4-BE49-F238E27FC236}">
                <a16:creationId xmlns:a16="http://schemas.microsoft.com/office/drawing/2014/main" id="{AA9E8EC2-59DB-40F4-88B4-DC7C00582C85}"/>
              </a:ext>
            </a:extLst>
          </p:cNvPr>
          <p:cNvPicPr>
            <a:picLocks noChangeAspect="1"/>
          </p:cNvPicPr>
          <p:nvPr/>
        </p:nvPicPr>
        <p:blipFill>
          <a:blip r:embed="rId5"/>
          <a:stretch>
            <a:fillRect/>
          </a:stretch>
        </p:blipFill>
        <p:spPr>
          <a:xfrm>
            <a:off x="4719167" y="3274606"/>
            <a:ext cx="2508885" cy="860820"/>
          </a:xfrm>
          <a:prstGeom prst="rect">
            <a:avLst/>
          </a:prstGeom>
        </p:spPr>
      </p:pic>
    </p:spTree>
    <p:extLst>
      <p:ext uri="{BB962C8B-B14F-4D97-AF65-F5344CB8AC3E}">
        <p14:creationId xmlns:p14="http://schemas.microsoft.com/office/powerpoint/2010/main" val="1683189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B98899-552F-4A42-9276-1A6F2D57AB4E}"/>
              </a:ext>
            </a:extLst>
          </p:cNvPr>
          <p:cNvSpPr txBox="1"/>
          <p:nvPr/>
        </p:nvSpPr>
        <p:spPr>
          <a:xfrm>
            <a:off x="137160" y="99744"/>
            <a:ext cx="4034790" cy="646331"/>
          </a:xfrm>
          <a:prstGeom prst="rect">
            <a:avLst/>
          </a:prstGeom>
          <a:noFill/>
        </p:spPr>
        <p:txBody>
          <a:bodyPr wrap="square" rtlCol="0">
            <a:spAutoFit/>
          </a:bodyPr>
          <a:lstStyle/>
          <a:p>
            <a:r>
              <a:rPr lang="en-US" dirty="0">
                <a:solidFill>
                  <a:srgbClr val="C00000"/>
                </a:solidFill>
              </a:rPr>
              <a:t>How much extra would you pay for the smart information about your burger? </a:t>
            </a:r>
          </a:p>
        </p:txBody>
      </p:sp>
      <p:sp>
        <p:nvSpPr>
          <p:cNvPr id="4" name="Rectangle 3">
            <a:extLst>
              <a:ext uri="{FF2B5EF4-FFF2-40B4-BE49-F238E27FC236}">
                <a16:creationId xmlns:a16="http://schemas.microsoft.com/office/drawing/2014/main" id="{5EF8FA47-8784-494E-B73A-BD5606DB0EB5}"/>
              </a:ext>
            </a:extLst>
          </p:cNvPr>
          <p:cNvSpPr/>
          <p:nvPr/>
        </p:nvSpPr>
        <p:spPr>
          <a:xfrm>
            <a:off x="4789170" y="99745"/>
            <a:ext cx="4217670" cy="646331"/>
          </a:xfrm>
          <a:prstGeom prst="rect">
            <a:avLst/>
          </a:prstGeom>
        </p:spPr>
        <p:txBody>
          <a:bodyPr wrap="square">
            <a:spAutoFit/>
          </a:bodyPr>
          <a:lstStyle/>
          <a:p>
            <a:r>
              <a:rPr lang="en-US" dirty="0">
                <a:solidFill>
                  <a:srgbClr val="C00000"/>
                </a:solidFill>
              </a:rPr>
              <a:t>Would you use a mobile app to know the smart details ?</a:t>
            </a:r>
            <a:endParaRPr lang="en-US" dirty="0"/>
          </a:p>
        </p:txBody>
      </p:sp>
      <p:pic>
        <p:nvPicPr>
          <p:cNvPr id="5" name="Picture 4">
            <a:extLst>
              <a:ext uri="{FF2B5EF4-FFF2-40B4-BE49-F238E27FC236}">
                <a16:creationId xmlns:a16="http://schemas.microsoft.com/office/drawing/2014/main" id="{FC3B0599-3F98-47A0-8765-C687B9126C52}"/>
              </a:ext>
            </a:extLst>
          </p:cNvPr>
          <p:cNvPicPr>
            <a:picLocks noChangeAspect="1"/>
          </p:cNvPicPr>
          <p:nvPr/>
        </p:nvPicPr>
        <p:blipFill>
          <a:blip r:embed="rId3"/>
          <a:stretch>
            <a:fillRect/>
          </a:stretch>
        </p:blipFill>
        <p:spPr>
          <a:xfrm>
            <a:off x="4884480" y="1497330"/>
            <a:ext cx="3848754" cy="2499598"/>
          </a:xfrm>
          <a:prstGeom prst="rect">
            <a:avLst/>
          </a:prstGeom>
        </p:spPr>
      </p:pic>
      <p:pic>
        <p:nvPicPr>
          <p:cNvPr id="6" name="Picture 5">
            <a:extLst>
              <a:ext uri="{FF2B5EF4-FFF2-40B4-BE49-F238E27FC236}">
                <a16:creationId xmlns:a16="http://schemas.microsoft.com/office/drawing/2014/main" id="{0CDA8D5C-42DD-44EE-951D-4010DE727CE0}"/>
              </a:ext>
            </a:extLst>
          </p:cNvPr>
          <p:cNvPicPr>
            <a:picLocks noChangeAspect="1"/>
          </p:cNvPicPr>
          <p:nvPr/>
        </p:nvPicPr>
        <p:blipFill>
          <a:blip r:embed="rId4"/>
          <a:stretch>
            <a:fillRect/>
          </a:stretch>
        </p:blipFill>
        <p:spPr>
          <a:xfrm>
            <a:off x="296227" y="914400"/>
            <a:ext cx="3811590" cy="3473139"/>
          </a:xfrm>
          <a:prstGeom prst="rect">
            <a:avLst/>
          </a:prstGeom>
        </p:spPr>
      </p:pic>
    </p:spTree>
    <p:extLst>
      <p:ext uri="{BB962C8B-B14F-4D97-AF65-F5344CB8AC3E}">
        <p14:creationId xmlns:p14="http://schemas.microsoft.com/office/powerpoint/2010/main" val="307047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B98899-552F-4A42-9276-1A6F2D57AB4E}"/>
              </a:ext>
            </a:extLst>
          </p:cNvPr>
          <p:cNvSpPr txBox="1"/>
          <p:nvPr/>
        </p:nvSpPr>
        <p:spPr>
          <a:xfrm>
            <a:off x="137160" y="99744"/>
            <a:ext cx="4034790" cy="646331"/>
          </a:xfrm>
          <a:prstGeom prst="rect">
            <a:avLst/>
          </a:prstGeom>
          <a:noFill/>
        </p:spPr>
        <p:txBody>
          <a:bodyPr wrap="square" rtlCol="0">
            <a:spAutoFit/>
          </a:bodyPr>
          <a:lstStyle/>
          <a:p>
            <a:r>
              <a:rPr lang="en-US" dirty="0">
                <a:solidFill>
                  <a:srgbClr val="C00000"/>
                </a:solidFill>
              </a:rPr>
              <a:t>Would you prefer to eat beef from a local farm?</a:t>
            </a:r>
          </a:p>
        </p:txBody>
      </p:sp>
      <p:sp>
        <p:nvSpPr>
          <p:cNvPr id="4" name="Rectangle 3">
            <a:extLst>
              <a:ext uri="{FF2B5EF4-FFF2-40B4-BE49-F238E27FC236}">
                <a16:creationId xmlns:a16="http://schemas.microsoft.com/office/drawing/2014/main" id="{5EF8FA47-8784-494E-B73A-BD5606DB0EB5}"/>
              </a:ext>
            </a:extLst>
          </p:cNvPr>
          <p:cNvSpPr/>
          <p:nvPr/>
        </p:nvSpPr>
        <p:spPr>
          <a:xfrm>
            <a:off x="4789170" y="99745"/>
            <a:ext cx="4217670" cy="646331"/>
          </a:xfrm>
          <a:prstGeom prst="rect">
            <a:avLst/>
          </a:prstGeom>
        </p:spPr>
        <p:txBody>
          <a:bodyPr wrap="square">
            <a:spAutoFit/>
          </a:bodyPr>
          <a:lstStyle/>
          <a:p>
            <a:r>
              <a:rPr lang="en-US" dirty="0">
                <a:solidFill>
                  <a:srgbClr val="C00000"/>
                </a:solidFill>
              </a:rPr>
              <a:t>How much  would you pay to support your local farmer ?</a:t>
            </a:r>
          </a:p>
        </p:txBody>
      </p:sp>
      <p:pic>
        <p:nvPicPr>
          <p:cNvPr id="7" name="Picture 6">
            <a:extLst>
              <a:ext uri="{FF2B5EF4-FFF2-40B4-BE49-F238E27FC236}">
                <a16:creationId xmlns:a16="http://schemas.microsoft.com/office/drawing/2014/main" id="{5B410672-E7A5-4C4C-B157-BC5770002720}"/>
              </a:ext>
            </a:extLst>
          </p:cNvPr>
          <p:cNvPicPr>
            <a:picLocks noChangeAspect="1"/>
          </p:cNvPicPr>
          <p:nvPr/>
        </p:nvPicPr>
        <p:blipFill>
          <a:blip r:embed="rId3"/>
          <a:stretch>
            <a:fillRect/>
          </a:stretch>
        </p:blipFill>
        <p:spPr>
          <a:xfrm>
            <a:off x="605076" y="1371600"/>
            <a:ext cx="3014234" cy="2816067"/>
          </a:xfrm>
          <a:prstGeom prst="rect">
            <a:avLst/>
          </a:prstGeom>
        </p:spPr>
      </p:pic>
      <p:pic>
        <p:nvPicPr>
          <p:cNvPr id="8" name="Picture 7">
            <a:extLst>
              <a:ext uri="{FF2B5EF4-FFF2-40B4-BE49-F238E27FC236}">
                <a16:creationId xmlns:a16="http://schemas.microsoft.com/office/drawing/2014/main" id="{0CBAE5F8-0D26-4C35-BD24-2002438573D5}"/>
              </a:ext>
            </a:extLst>
          </p:cNvPr>
          <p:cNvPicPr>
            <a:picLocks noChangeAspect="1"/>
          </p:cNvPicPr>
          <p:nvPr/>
        </p:nvPicPr>
        <p:blipFill>
          <a:blip r:embed="rId4"/>
          <a:stretch>
            <a:fillRect/>
          </a:stretch>
        </p:blipFill>
        <p:spPr>
          <a:xfrm>
            <a:off x="4885486" y="969233"/>
            <a:ext cx="4025037" cy="3410774"/>
          </a:xfrm>
          <a:prstGeom prst="rect">
            <a:avLst/>
          </a:prstGeom>
        </p:spPr>
      </p:pic>
    </p:spTree>
    <p:extLst>
      <p:ext uri="{BB962C8B-B14F-4D97-AF65-F5344CB8AC3E}">
        <p14:creationId xmlns:p14="http://schemas.microsoft.com/office/powerpoint/2010/main" val="257690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57E368-2691-43A7-A04A-536388A55B50}"/>
              </a:ext>
            </a:extLst>
          </p:cNvPr>
          <p:cNvSpPr>
            <a:spLocks noGrp="1"/>
          </p:cNvSpPr>
          <p:nvPr>
            <p:ph type="sldNum" sz="quarter" idx="12"/>
          </p:nvPr>
        </p:nvSpPr>
        <p:spPr/>
        <p:txBody>
          <a:bodyPr/>
          <a:lstStyle/>
          <a:p>
            <a:fld id="{870BBC46-B35C-FC4A-B901-4F9F5D11ECB6}" type="slidenum">
              <a:rPr lang="en-US" smtClean="0"/>
              <a:t>7</a:t>
            </a:fld>
            <a:endParaRPr lang="en-US"/>
          </a:p>
        </p:txBody>
      </p:sp>
      <p:sp>
        <p:nvSpPr>
          <p:cNvPr id="5" name="TextBox 4">
            <a:extLst>
              <a:ext uri="{FF2B5EF4-FFF2-40B4-BE49-F238E27FC236}">
                <a16:creationId xmlns:a16="http://schemas.microsoft.com/office/drawing/2014/main" id="{E9B37891-E566-420B-A2B2-DEDC08BB9916}"/>
              </a:ext>
            </a:extLst>
          </p:cNvPr>
          <p:cNvSpPr txBox="1"/>
          <p:nvPr/>
        </p:nvSpPr>
        <p:spPr>
          <a:xfrm>
            <a:off x="151200" y="252000"/>
            <a:ext cx="4543200" cy="1569660"/>
          </a:xfrm>
          <a:prstGeom prst="rect">
            <a:avLst/>
          </a:prstGeom>
          <a:noFill/>
        </p:spPr>
        <p:txBody>
          <a:bodyPr wrap="square" rtlCol="0">
            <a:spAutoFit/>
          </a:bodyPr>
          <a:lstStyle/>
          <a:p>
            <a:pPr algn="ctr"/>
            <a:r>
              <a:rPr lang="en-US" sz="2400" dirty="0">
                <a:solidFill>
                  <a:srgbClr val="C00000"/>
                </a:solidFill>
              </a:rPr>
              <a:t>Our Vision</a:t>
            </a:r>
          </a:p>
          <a:p>
            <a:endParaRPr lang="en-US" dirty="0"/>
          </a:p>
          <a:p>
            <a:r>
              <a:rPr lang="en-US" dirty="0"/>
              <a:t>Empower our customers with information and instill them with the confidence to make safer  choices while buying beef.</a:t>
            </a:r>
          </a:p>
        </p:txBody>
      </p:sp>
      <p:sp>
        <p:nvSpPr>
          <p:cNvPr id="6" name="TextBox 5">
            <a:extLst>
              <a:ext uri="{FF2B5EF4-FFF2-40B4-BE49-F238E27FC236}">
                <a16:creationId xmlns:a16="http://schemas.microsoft.com/office/drawing/2014/main" id="{8EE5976B-5DEA-4EB3-87A8-1FCA5915082D}"/>
              </a:ext>
            </a:extLst>
          </p:cNvPr>
          <p:cNvSpPr txBox="1"/>
          <p:nvPr/>
        </p:nvSpPr>
        <p:spPr>
          <a:xfrm>
            <a:off x="4795200" y="2571750"/>
            <a:ext cx="4004400" cy="1846659"/>
          </a:xfrm>
          <a:prstGeom prst="rect">
            <a:avLst/>
          </a:prstGeom>
          <a:noFill/>
        </p:spPr>
        <p:txBody>
          <a:bodyPr wrap="square" rtlCol="0">
            <a:spAutoFit/>
          </a:bodyPr>
          <a:lstStyle/>
          <a:p>
            <a:pPr algn="ctr"/>
            <a:r>
              <a:rPr lang="en-US" sz="2400" dirty="0">
                <a:solidFill>
                  <a:srgbClr val="C00000"/>
                </a:solidFill>
              </a:rPr>
              <a:t>Our Mission</a:t>
            </a:r>
          </a:p>
          <a:p>
            <a:endParaRPr lang="en-US" dirty="0"/>
          </a:p>
          <a:p>
            <a:r>
              <a:rPr lang="en-US" dirty="0"/>
              <a:t>To build a solution that would increase transparency, accountability, traceability and add value to all participants in the blockchain network</a:t>
            </a:r>
          </a:p>
        </p:txBody>
      </p:sp>
      <p:pic>
        <p:nvPicPr>
          <p:cNvPr id="7" name="Picture 6">
            <a:extLst>
              <a:ext uri="{FF2B5EF4-FFF2-40B4-BE49-F238E27FC236}">
                <a16:creationId xmlns:a16="http://schemas.microsoft.com/office/drawing/2014/main" id="{094E5C6A-8131-411B-949D-0FED9DC2940F}"/>
              </a:ext>
            </a:extLst>
          </p:cNvPr>
          <p:cNvPicPr>
            <a:picLocks noChangeAspect="1"/>
          </p:cNvPicPr>
          <p:nvPr/>
        </p:nvPicPr>
        <p:blipFill>
          <a:blip r:embed="rId3"/>
          <a:stretch>
            <a:fillRect/>
          </a:stretch>
        </p:blipFill>
        <p:spPr>
          <a:xfrm>
            <a:off x="5525812" y="603150"/>
            <a:ext cx="2543175" cy="1676400"/>
          </a:xfrm>
          <a:prstGeom prst="rect">
            <a:avLst/>
          </a:prstGeom>
        </p:spPr>
      </p:pic>
      <p:pic>
        <p:nvPicPr>
          <p:cNvPr id="8" name="Picture 7">
            <a:extLst>
              <a:ext uri="{FF2B5EF4-FFF2-40B4-BE49-F238E27FC236}">
                <a16:creationId xmlns:a16="http://schemas.microsoft.com/office/drawing/2014/main" id="{EC45E387-9121-4BC9-87E8-9E1C43FD4F65}"/>
              </a:ext>
            </a:extLst>
          </p:cNvPr>
          <p:cNvPicPr>
            <a:picLocks noChangeAspect="1"/>
          </p:cNvPicPr>
          <p:nvPr/>
        </p:nvPicPr>
        <p:blipFill>
          <a:blip r:embed="rId4"/>
          <a:stretch>
            <a:fillRect/>
          </a:stretch>
        </p:blipFill>
        <p:spPr>
          <a:xfrm>
            <a:off x="1053056" y="2494584"/>
            <a:ext cx="2739488" cy="1777623"/>
          </a:xfrm>
          <a:prstGeom prst="rect">
            <a:avLst/>
          </a:prstGeom>
        </p:spPr>
      </p:pic>
    </p:spTree>
    <p:extLst>
      <p:ext uri="{BB962C8B-B14F-4D97-AF65-F5344CB8AC3E}">
        <p14:creationId xmlns:p14="http://schemas.microsoft.com/office/powerpoint/2010/main" val="188839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1A80-0958-4AA4-AB94-DC32ACC9221B}"/>
              </a:ext>
            </a:extLst>
          </p:cNvPr>
          <p:cNvSpPr>
            <a:spLocks noGrp="1"/>
          </p:cNvSpPr>
          <p:nvPr>
            <p:ph type="title"/>
          </p:nvPr>
        </p:nvSpPr>
        <p:spPr>
          <a:xfrm>
            <a:off x="457200" y="152234"/>
            <a:ext cx="8229600" cy="440198"/>
          </a:xfrm>
        </p:spPr>
        <p:txBody>
          <a:bodyPr>
            <a:normAutofit fontScale="90000"/>
          </a:bodyPr>
          <a:lstStyle/>
          <a:p>
            <a:r>
              <a:rPr lang="en-US" sz="3200" dirty="0">
                <a:solidFill>
                  <a:srgbClr val="C00000"/>
                </a:solidFill>
              </a:rPr>
              <a:t>Blockchain Framework</a:t>
            </a:r>
          </a:p>
        </p:txBody>
      </p:sp>
      <p:sp>
        <p:nvSpPr>
          <p:cNvPr id="3" name="Content Placeholder 2">
            <a:extLst>
              <a:ext uri="{FF2B5EF4-FFF2-40B4-BE49-F238E27FC236}">
                <a16:creationId xmlns:a16="http://schemas.microsoft.com/office/drawing/2014/main" id="{844A7F3F-C0F5-4D4C-9226-2E517004F97F}"/>
              </a:ext>
            </a:extLst>
          </p:cNvPr>
          <p:cNvSpPr>
            <a:spLocks noGrp="1"/>
          </p:cNvSpPr>
          <p:nvPr>
            <p:ph idx="1"/>
          </p:nvPr>
        </p:nvSpPr>
        <p:spPr>
          <a:xfrm>
            <a:off x="230554" y="749047"/>
            <a:ext cx="4341446" cy="3394472"/>
          </a:xfrm>
        </p:spPr>
        <p:txBody>
          <a:bodyPr>
            <a:normAutofit fontScale="92500" lnSpcReduction="10000"/>
          </a:bodyPr>
          <a:lstStyle/>
          <a:p>
            <a:r>
              <a:rPr lang="en-US" sz="3000" dirty="0"/>
              <a:t>Monitor, track, and trace</a:t>
            </a:r>
          </a:p>
          <a:p>
            <a:r>
              <a:rPr lang="en-US" sz="3000" dirty="0"/>
              <a:t>.</a:t>
            </a:r>
          </a:p>
          <a:p>
            <a:r>
              <a:rPr lang="en-US" sz="3000" dirty="0"/>
              <a:t>Chain of blocks</a:t>
            </a:r>
          </a:p>
          <a:p>
            <a:r>
              <a:rPr lang="en-US" sz="3000" dirty="0"/>
              <a:t>BFT</a:t>
            </a:r>
          </a:p>
          <a:p>
            <a:r>
              <a:rPr lang="en-US" sz="3000" dirty="0"/>
              <a:t>Cattlecoin</a:t>
            </a:r>
          </a:p>
          <a:p>
            <a:r>
              <a:rPr lang="en-US" sz="3000" dirty="0"/>
              <a:t>View permissions</a:t>
            </a:r>
          </a:p>
          <a:p>
            <a:r>
              <a:rPr lang="en-US" sz="3000" dirty="0"/>
              <a:t>Tipping Contracts</a:t>
            </a:r>
          </a:p>
          <a:p>
            <a:endParaRPr lang="en-US" dirty="0"/>
          </a:p>
        </p:txBody>
      </p:sp>
      <p:sp>
        <p:nvSpPr>
          <p:cNvPr id="4" name="Slide Number Placeholder 3">
            <a:extLst>
              <a:ext uri="{FF2B5EF4-FFF2-40B4-BE49-F238E27FC236}">
                <a16:creationId xmlns:a16="http://schemas.microsoft.com/office/drawing/2014/main" id="{26F7E3DD-BA6E-46C5-8E1D-7EF43B32D850}"/>
              </a:ext>
            </a:extLst>
          </p:cNvPr>
          <p:cNvSpPr>
            <a:spLocks noGrp="1"/>
          </p:cNvSpPr>
          <p:nvPr>
            <p:ph type="sldNum" sz="quarter" idx="12"/>
          </p:nvPr>
        </p:nvSpPr>
        <p:spPr/>
        <p:txBody>
          <a:bodyPr/>
          <a:lstStyle/>
          <a:p>
            <a:fld id="{870BBC46-B35C-FC4A-B901-4F9F5D11ECB6}" type="slidenum">
              <a:rPr lang="en-US" smtClean="0"/>
              <a:t>8</a:t>
            </a:fld>
            <a:endParaRPr lang="en-US"/>
          </a:p>
        </p:txBody>
      </p:sp>
      <p:pic>
        <p:nvPicPr>
          <p:cNvPr id="5" name="Picture 4">
            <a:extLst>
              <a:ext uri="{FF2B5EF4-FFF2-40B4-BE49-F238E27FC236}">
                <a16:creationId xmlns:a16="http://schemas.microsoft.com/office/drawing/2014/main" id="{A56BBBD0-528E-4B95-B5F8-A302489DD28A}"/>
              </a:ext>
            </a:extLst>
          </p:cNvPr>
          <p:cNvPicPr>
            <a:picLocks noChangeAspect="1"/>
          </p:cNvPicPr>
          <p:nvPr/>
        </p:nvPicPr>
        <p:blipFill>
          <a:blip r:embed="rId3"/>
          <a:stretch>
            <a:fillRect/>
          </a:stretch>
        </p:blipFill>
        <p:spPr>
          <a:xfrm>
            <a:off x="656493" y="1200151"/>
            <a:ext cx="2802862" cy="602614"/>
          </a:xfrm>
          <a:prstGeom prst="rect">
            <a:avLst/>
          </a:prstGeom>
        </p:spPr>
      </p:pic>
      <p:pic>
        <p:nvPicPr>
          <p:cNvPr id="6" name="Picture 5">
            <a:extLst>
              <a:ext uri="{FF2B5EF4-FFF2-40B4-BE49-F238E27FC236}">
                <a16:creationId xmlns:a16="http://schemas.microsoft.com/office/drawing/2014/main" id="{B959A2D5-372B-47A8-8A89-D15B631B7142}"/>
              </a:ext>
            </a:extLst>
          </p:cNvPr>
          <p:cNvPicPr>
            <a:picLocks noChangeAspect="1"/>
          </p:cNvPicPr>
          <p:nvPr/>
        </p:nvPicPr>
        <p:blipFill rotWithShape="1">
          <a:blip r:embed="rId4"/>
          <a:srcRect l="44797" r="8547" b="18092"/>
          <a:stretch/>
        </p:blipFill>
        <p:spPr>
          <a:xfrm>
            <a:off x="4997939" y="741697"/>
            <a:ext cx="3840189" cy="3502208"/>
          </a:xfrm>
          <a:prstGeom prst="rect">
            <a:avLst/>
          </a:prstGeom>
        </p:spPr>
      </p:pic>
    </p:spTree>
    <p:extLst>
      <p:ext uri="{BB962C8B-B14F-4D97-AF65-F5344CB8AC3E}">
        <p14:creationId xmlns:p14="http://schemas.microsoft.com/office/powerpoint/2010/main" val="47460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DF4-0A0A-43A8-9910-C3BDE39CBF01}"/>
              </a:ext>
            </a:extLst>
          </p:cNvPr>
          <p:cNvSpPr>
            <a:spLocks noGrp="1"/>
          </p:cNvSpPr>
          <p:nvPr>
            <p:ph type="title"/>
          </p:nvPr>
        </p:nvSpPr>
        <p:spPr>
          <a:xfrm>
            <a:off x="457200" y="167388"/>
            <a:ext cx="8229600" cy="430174"/>
          </a:xfrm>
        </p:spPr>
        <p:txBody>
          <a:bodyPr>
            <a:normAutofit fontScale="90000"/>
          </a:bodyPr>
          <a:lstStyle/>
          <a:p>
            <a:r>
              <a:rPr lang="en-US" sz="3200" dirty="0">
                <a:solidFill>
                  <a:srgbClr val="C00000"/>
                </a:solidFill>
              </a:rPr>
              <a:t>Beef Trace Overview</a:t>
            </a:r>
          </a:p>
        </p:txBody>
      </p:sp>
      <p:graphicFrame>
        <p:nvGraphicFramePr>
          <p:cNvPr id="5" name="Content Placeholder 4">
            <a:extLst>
              <a:ext uri="{FF2B5EF4-FFF2-40B4-BE49-F238E27FC236}">
                <a16:creationId xmlns:a16="http://schemas.microsoft.com/office/drawing/2014/main" id="{E9BC3BE3-D3F6-4186-9136-B1F8A38C078E}"/>
              </a:ext>
            </a:extLst>
          </p:cNvPr>
          <p:cNvGraphicFramePr>
            <a:graphicFrameLocks noGrp="1"/>
          </p:cNvGraphicFramePr>
          <p:nvPr>
            <p:ph idx="1"/>
          </p:nvPr>
        </p:nvGraphicFramePr>
        <p:xfrm>
          <a:off x="767165" y="874712"/>
          <a:ext cx="3068663"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DB1F3E1-6900-43EF-985F-F18A925CF45B}"/>
              </a:ext>
            </a:extLst>
          </p:cNvPr>
          <p:cNvSpPr>
            <a:spLocks noGrp="1"/>
          </p:cNvSpPr>
          <p:nvPr>
            <p:ph type="sldNum" sz="quarter" idx="12"/>
          </p:nvPr>
        </p:nvSpPr>
        <p:spPr/>
        <p:txBody>
          <a:bodyPr/>
          <a:lstStyle/>
          <a:p>
            <a:fld id="{870BBC46-B35C-FC4A-B901-4F9F5D11ECB6}" type="slidenum">
              <a:rPr lang="en-US" smtClean="0"/>
              <a:t>9</a:t>
            </a:fld>
            <a:endParaRPr lang="en-US"/>
          </a:p>
        </p:txBody>
      </p:sp>
      <p:sp>
        <p:nvSpPr>
          <p:cNvPr id="6" name="TextBox 5">
            <a:extLst>
              <a:ext uri="{FF2B5EF4-FFF2-40B4-BE49-F238E27FC236}">
                <a16:creationId xmlns:a16="http://schemas.microsoft.com/office/drawing/2014/main" id="{3E87FEDF-518B-4446-98E0-18428929472E}"/>
              </a:ext>
            </a:extLst>
          </p:cNvPr>
          <p:cNvSpPr txBox="1"/>
          <p:nvPr/>
        </p:nvSpPr>
        <p:spPr>
          <a:xfrm>
            <a:off x="4572000" y="887793"/>
            <a:ext cx="4114800" cy="3243965"/>
          </a:xfrm>
          <a:prstGeom prst="rect">
            <a:avLst/>
          </a:prstGeom>
          <a:ln w="76200">
            <a:solidFill>
              <a:srgbClr val="E6FDC6"/>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20000"/>
              </a:lnSpc>
            </a:pPr>
            <a:r>
              <a:rPr lang="en-US" sz="2400" u="sng" dirty="0"/>
              <a:t>Obligations</a:t>
            </a:r>
            <a:r>
              <a:rPr lang="en-US" sz="2800" u="sng" dirty="0"/>
              <a:t>:</a:t>
            </a:r>
          </a:p>
          <a:p>
            <a:pPr marL="285750" indent="-285750">
              <a:lnSpc>
                <a:spcPct val="120000"/>
              </a:lnSpc>
              <a:buFont typeface="Arial" panose="020B0604020202020204" pitchFamily="34" charset="0"/>
              <a:buChar char="•"/>
            </a:pPr>
            <a:r>
              <a:rPr lang="en-US" sz="2000" dirty="0"/>
              <a:t>RFIDs</a:t>
            </a:r>
          </a:p>
          <a:p>
            <a:pPr marL="285750" indent="-285750">
              <a:lnSpc>
                <a:spcPct val="120000"/>
              </a:lnSpc>
              <a:buFont typeface="Arial" panose="020B0604020202020204" pitchFamily="34" charset="0"/>
              <a:buChar char="•"/>
            </a:pPr>
            <a:r>
              <a:rPr lang="en-US" sz="2000" dirty="0"/>
              <a:t>Phone app </a:t>
            </a:r>
          </a:p>
          <a:p>
            <a:pPr>
              <a:lnSpc>
                <a:spcPct val="120000"/>
              </a:lnSpc>
            </a:pPr>
            <a:r>
              <a:rPr lang="en-US" sz="2400" u="sng" dirty="0"/>
              <a:t>Data Entered:</a:t>
            </a:r>
          </a:p>
          <a:p>
            <a:pPr marL="285750" indent="-285750">
              <a:lnSpc>
                <a:spcPct val="120000"/>
              </a:lnSpc>
              <a:buFont typeface="Arial" panose="020B0604020202020204" pitchFamily="34" charset="0"/>
              <a:buChar char="•"/>
            </a:pPr>
            <a:r>
              <a:rPr lang="en-US" sz="2000" dirty="0"/>
              <a:t>Cow ID</a:t>
            </a:r>
          </a:p>
          <a:p>
            <a:pPr marL="285750" indent="-285750">
              <a:lnSpc>
                <a:spcPct val="120000"/>
              </a:lnSpc>
              <a:buFont typeface="Arial" panose="020B0604020202020204" pitchFamily="34" charset="0"/>
              <a:buChar char="•"/>
            </a:pPr>
            <a:r>
              <a:rPr lang="en-US" sz="2000" dirty="0"/>
              <a:t>Farm ID</a:t>
            </a:r>
          </a:p>
          <a:p>
            <a:pPr marL="285750" indent="-285750">
              <a:lnSpc>
                <a:spcPct val="120000"/>
              </a:lnSpc>
              <a:buFont typeface="Arial" panose="020B0604020202020204" pitchFamily="34" charset="0"/>
              <a:buChar char="•"/>
            </a:pPr>
            <a:r>
              <a:rPr lang="en-US" sz="2000" dirty="0"/>
              <a:t>Farm location</a:t>
            </a:r>
          </a:p>
          <a:p>
            <a:pPr marL="285750" indent="-285750">
              <a:lnSpc>
                <a:spcPct val="120000"/>
              </a:lnSpc>
              <a:buFont typeface="Arial" panose="020B0604020202020204" pitchFamily="34" charset="0"/>
              <a:buChar char="•"/>
            </a:pPr>
            <a:r>
              <a:rPr lang="en-US" sz="2000" dirty="0"/>
              <a:t>Breed</a:t>
            </a:r>
          </a:p>
        </p:txBody>
      </p:sp>
      <p:pic>
        <p:nvPicPr>
          <p:cNvPr id="9" name="Picture 8">
            <a:extLst>
              <a:ext uri="{FF2B5EF4-FFF2-40B4-BE49-F238E27FC236}">
                <a16:creationId xmlns:a16="http://schemas.microsoft.com/office/drawing/2014/main" id="{686F826F-698F-4CCB-B46A-84B496E2C4B1}"/>
              </a:ext>
            </a:extLst>
          </p:cNvPr>
          <p:cNvPicPr>
            <a:picLocks noChangeAspect="1"/>
          </p:cNvPicPr>
          <p:nvPr/>
        </p:nvPicPr>
        <p:blipFill>
          <a:blip r:embed="rId8"/>
          <a:stretch>
            <a:fillRect/>
          </a:stretch>
        </p:blipFill>
        <p:spPr>
          <a:xfrm>
            <a:off x="244095" y="691806"/>
            <a:ext cx="676926" cy="742840"/>
          </a:xfrm>
          <a:prstGeom prst="rect">
            <a:avLst/>
          </a:prstGeom>
        </p:spPr>
      </p:pic>
      <p:pic>
        <p:nvPicPr>
          <p:cNvPr id="12" name="Picture 11">
            <a:extLst>
              <a:ext uri="{FF2B5EF4-FFF2-40B4-BE49-F238E27FC236}">
                <a16:creationId xmlns:a16="http://schemas.microsoft.com/office/drawing/2014/main" id="{0625CCDD-37DF-4959-927E-F867892A523A}"/>
              </a:ext>
            </a:extLst>
          </p:cNvPr>
          <p:cNvPicPr>
            <a:picLocks noChangeAspect="1"/>
          </p:cNvPicPr>
          <p:nvPr/>
        </p:nvPicPr>
        <p:blipFill>
          <a:blip r:embed="rId9"/>
          <a:stretch>
            <a:fillRect/>
          </a:stretch>
        </p:blipFill>
        <p:spPr>
          <a:xfrm>
            <a:off x="6492240" y="1640314"/>
            <a:ext cx="2030194" cy="1862870"/>
          </a:xfrm>
          <a:prstGeom prst="rect">
            <a:avLst/>
          </a:prstGeom>
        </p:spPr>
      </p:pic>
    </p:spTree>
    <p:extLst>
      <p:ext uri="{BB962C8B-B14F-4D97-AF65-F5344CB8AC3E}">
        <p14:creationId xmlns:p14="http://schemas.microsoft.com/office/powerpoint/2010/main" val="624353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lton_Red16x9" id="{B99A8165-1E2B-4AF8-AAB3-169F6AE4BD7D}" vid="{1FF8A897-5928-4211-83C4-2A6732F24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Walton_Red16x9</Template>
  <TotalTime>16755</TotalTime>
  <Words>928</Words>
  <Application>Microsoft Office PowerPoint</Application>
  <PresentationFormat>On-screen Show (16:9)</PresentationFormat>
  <Paragraphs>234</Paragraphs>
  <Slides>18</Slides>
  <Notes>13</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PowerPoint Presentation</vt:lpstr>
      <vt:lpstr>PowerPoint Presentation</vt:lpstr>
      <vt:lpstr>Current challenges </vt:lpstr>
      <vt:lpstr>Survey</vt:lpstr>
      <vt:lpstr>PowerPoint Presentation</vt:lpstr>
      <vt:lpstr>PowerPoint Presentation</vt:lpstr>
      <vt:lpstr>PowerPoint Presentation</vt:lpstr>
      <vt:lpstr>Blockchain Framework</vt:lpstr>
      <vt:lpstr>Beef Trace Overview</vt:lpstr>
      <vt:lpstr>Beef Trace Overview</vt:lpstr>
      <vt:lpstr>Beef Trace Overview</vt:lpstr>
      <vt:lpstr>Beef Trace Overview</vt:lpstr>
      <vt:lpstr>Beef Trace Overview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R. Hinkson</dc:creator>
  <cp:lastModifiedBy>Neha Vipperla</cp:lastModifiedBy>
  <cp:revision>875</cp:revision>
  <cp:lastPrinted>2019-01-01T14:25:24Z</cp:lastPrinted>
  <dcterms:created xsi:type="dcterms:W3CDTF">2016-09-26T16:51:58Z</dcterms:created>
  <dcterms:modified xsi:type="dcterms:W3CDTF">2019-12-06T15:03:50Z</dcterms:modified>
</cp:coreProperties>
</file>